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5" r:id="rId8"/>
    <p:sldId id="268" r:id="rId9"/>
    <p:sldId id="269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863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016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685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527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189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12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810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571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230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312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424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BE0CE-E4E5-4DCC-9107-839A29CEF17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A6465-4F72-4231-B814-545438E04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96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Mluvnické kategorie sloves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283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žáky 7.tříd</a:t>
            </a:r>
          </a:p>
          <a:p>
            <a:r>
              <a:rPr lang="cs-CZ" sz="2400" dirty="0" smtClean="0"/>
              <a:t>Slouží k opakování mluvnických kategorií sloves</a:t>
            </a:r>
          </a:p>
          <a:p>
            <a:r>
              <a:rPr lang="cs-CZ" sz="2400" dirty="0" smtClean="0"/>
              <a:t>Snímek č.3 – společné opakování mluvnických kategorií sloves</a:t>
            </a:r>
          </a:p>
          <a:p>
            <a:r>
              <a:rPr lang="cs-CZ" sz="2400" dirty="0" smtClean="0"/>
              <a:t>Snímek č.4 – žáci mohou pracovat samostatně, nebo společně doplňují do tabulky mluvnické kategorie</a:t>
            </a:r>
          </a:p>
          <a:p>
            <a:r>
              <a:rPr lang="cs-CZ" sz="2400" dirty="0" smtClean="0"/>
              <a:t>Snímek č.5 – řešení, kontrola</a:t>
            </a:r>
          </a:p>
          <a:p>
            <a:r>
              <a:rPr lang="cs-CZ" sz="2400" dirty="0" smtClean="0"/>
              <a:t>Snímek č.6 – žáci mohou pracovat samostatně, nebo společně doplňují do tabulky správné slovesné tvary podle zadaných mluvnických kategorií</a:t>
            </a:r>
          </a:p>
          <a:p>
            <a:r>
              <a:rPr lang="cs-CZ" sz="2400" dirty="0" smtClean="0"/>
              <a:t>Snímek č.7 – řešení, </a:t>
            </a:r>
            <a:r>
              <a:rPr lang="cs-CZ" sz="2400" dirty="0" smtClean="0"/>
              <a:t>kontrola</a:t>
            </a:r>
          </a:p>
          <a:p>
            <a:r>
              <a:rPr lang="cs-CZ" sz="2400" dirty="0" smtClean="0"/>
              <a:t>Snímek č.8 – žáci samostatně přiřazují věty k daným mluvnickým kategoriím</a:t>
            </a:r>
          </a:p>
          <a:p>
            <a:r>
              <a:rPr lang="cs-CZ" sz="2400" dirty="0" smtClean="0"/>
              <a:t>Snímek č.9 – řešení, kontrola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185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MLUVNICKÉ KATEGORIE :</a:t>
            </a:r>
          </a:p>
          <a:p>
            <a:r>
              <a:rPr lang="cs-CZ" dirty="0" smtClean="0"/>
              <a:t>OSOBA    - 1.,2.,3.</a:t>
            </a:r>
          </a:p>
          <a:p>
            <a:r>
              <a:rPr lang="cs-CZ" dirty="0" smtClean="0"/>
              <a:t>ČÍSLO       - JEDNOTNÉ, MNOŽNÉ</a:t>
            </a:r>
          </a:p>
          <a:p>
            <a:r>
              <a:rPr lang="cs-CZ" dirty="0" smtClean="0"/>
              <a:t>ZPŮSOB   - OZNAMOVACÍ , ROZKAZOVACÍ,</a:t>
            </a:r>
          </a:p>
          <a:p>
            <a:pPr marL="0" indent="0">
              <a:buNone/>
            </a:pPr>
            <a:r>
              <a:rPr lang="cs-CZ" dirty="0" smtClean="0"/>
              <a:t>                        PODMIŇOVACÍ</a:t>
            </a:r>
          </a:p>
          <a:p>
            <a:r>
              <a:rPr lang="cs-CZ" dirty="0" smtClean="0"/>
              <a:t>ČAS           - PŘÍTOMNÝ, MINULÝ, BUDOUCÍ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90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Urči mluvnické kategorie sloves :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498025"/>
              </p:ext>
            </p:extLst>
          </p:nvPr>
        </p:nvGraphicFramePr>
        <p:xfrm>
          <a:off x="457200" y="1600200"/>
          <a:ext cx="82296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osoba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způsob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čekal jsem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nekřič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nevěděli byste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počkejte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přeplave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 prát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dáváš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Byl</a:t>
                      </a:r>
                      <a:r>
                        <a:rPr lang="cs-CZ" sz="2000" baseline="0" dirty="0" smtClean="0"/>
                        <a:t> bys jedl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985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 :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3961660"/>
              </p:ext>
            </p:extLst>
          </p:nvPr>
        </p:nvGraphicFramePr>
        <p:xfrm>
          <a:off x="457200" y="1600200"/>
          <a:ext cx="8229600" cy="423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osoba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způsob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čekal jsem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nekřič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nevěděli byste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podmiňovací přítomný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počkejte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přeplave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 prát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dáváš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přítomný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Byl</a:t>
                      </a:r>
                      <a:r>
                        <a:rPr lang="cs-CZ" sz="2000" baseline="0" dirty="0" smtClean="0"/>
                        <a:t> bys jedl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podmiňovací minulý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99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Podle daných mluvnických kategorií utvoř správný slovesný tvar: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132401"/>
              </p:ext>
            </p:extLst>
          </p:nvPr>
        </p:nvGraphicFramePr>
        <p:xfrm>
          <a:off x="467544" y="1268759"/>
          <a:ext cx="8229600" cy="4465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180216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OSOBA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ZPŮSOB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ČAS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???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SPÁT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CVIČIT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oznam.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přítomný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KOUPIT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6857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KOUSAT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KŘIČET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podmiň.</a:t>
                      </a:r>
                    </a:p>
                    <a:p>
                      <a:r>
                        <a:rPr lang="cs-CZ" sz="2000" dirty="0" smtClean="0"/>
                        <a:t>přítomný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SKÁKAT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Podmiň.</a:t>
                      </a:r>
                      <a:r>
                        <a:rPr lang="cs-CZ" sz="2000" baseline="0" dirty="0" smtClean="0"/>
                        <a:t> minulý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BRÁNIT 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874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Řešení :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614828"/>
              </p:ext>
            </p:extLst>
          </p:nvPr>
        </p:nvGraphicFramePr>
        <p:xfrm>
          <a:off x="467544" y="1268759"/>
          <a:ext cx="8229600" cy="4785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180216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OSOBA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ZPŮSOB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ČAS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???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SPÁT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SPĚME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CVIČIT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oznam.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přítomný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CVIČÍŠ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KOUPIT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KOUPÍ</a:t>
                      </a:r>
                      <a:endParaRPr lang="cs-CZ" sz="2000"/>
                    </a:p>
                  </a:txBody>
                  <a:tcPr/>
                </a:tc>
              </a:tr>
              <a:tr h="68576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KOUSAT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minulý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KOUSALI JSTE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KŘIČET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podmiň.</a:t>
                      </a:r>
                    </a:p>
                    <a:p>
                      <a:r>
                        <a:rPr lang="cs-CZ" sz="2000" dirty="0" smtClean="0"/>
                        <a:t>přítomný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KŘIČELI</a:t>
                      </a:r>
                      <a:r>
                        <a:rPr lang="cs-CZ" sz="2000" baseline="0" dirty="0" smtClean="0"/>
                        <a:t> BYCHOM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SKÁKAT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BUDE</a:t>
                      </a:r>
                      <a:r>
                        <a:rPr lang="cs-CZ" sz="2000" baseline="0" dirty="0" smtClean="0"/>
                        <a:t> SKÁKAT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Podmiň.</a:t>
                      </a:r>
                      <a:r>
                        <a:rPr lang="cs-CZ" sz="2000" baseline="0" dirty="0" smtClean="0"/>
                        <a:t> minulý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BYLI BYSTE ČETLI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BRÁNIT 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BRAŇ</a:t>
                      </a:r>
                      <a:r>
                        <a:rPr lang="cs-CZ" sz="2000" baseline="0" dirty="0" smtClean="0"/>
                        <a:t> SE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009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Správně přiřaď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AutoNum type="alphaUcPeriod"/>
            </a:pPr>
            <a:r>
              <a:rPr lang="cs-CZ" sz="2400" dirty="0" smtClean="0"/>
              <a:t>Jdi pěšky.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Dívali se na televizi.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Počítám peníze.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Koupili byste si ho?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Uvidím to ve zprávách.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Byl bys ochoten pomoci?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Zazpívejme ještě refrén.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Budeš ještě malovat?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Navečer s ním odešel.</a:t>
            </a:r>
          </a:p>
          <a:p>
            <a:pPr marL="514350" indent="-514350">
              <a:buAutoNum type="alphaUcPeriod"/>
            </a:pPr>
            <a:r>
              <a:rPr lang="cs-CZ" sz="2400" dirty="0" smtClean="0"/>
              <a:t>V rádiu hrají nové písně.</a:t>
            </a:r>
          </a:p>
          <a:p>
            <a:pPr marL="514350" indent="-514350">
              <a:buAutoNum type="alphaUcPeriod"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AutoNum type="arabicPeriod"/>
            </a:pPr>
            <a:r>
              <a:rPr lang="cs-CZ" sz="2400" dirty="0" smtClean="0"/>
              <a:t>2.,jed.,ozn.,bud.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3.,mn.,ozn.,přít.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1.,jed.,ozn.,bud.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2.,jed.,rozkaz.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3.,jed.,ozn.,min.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2.,jed.,podmiň.min.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3.,mn.,ozn.,min.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1.,mn.,rozkaz.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2.,mn.,podmiň.přít.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1.,jed.,ozn.,přít.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511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Řešení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8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915816" y="3933056"/>
            <a:ext cx="2520280" cy="2376264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435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zdroj.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995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538</Words>
  <Application>Microsoft Office PowerPoint</Application>
  <PresentationFormat>Předvádění na obrazovce (4:3)</PresentationFormat>
  <Paragraphs>208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:</vt:lpstr>
      <vt:lpstr>SLOVESA</vt:lpstr>
      <vt:lpstr>Urči mluvnické kategorie sloves :</vt:lpstr>
      <vt:lpstr>Řešení :</vt:lpstr>
      <vt:lpstr>Podle daných mluvnických kategorií utvoř správný slovesný tvar:</vt:lpstr>
      <vt:lpstr>Řešení :</vt:lpstr>
      <vt:lpstr>Správně přiřaď :</vt:lpstr>
      <vt:lpstr>Řešení :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13</cp:revision>
  <dcterms:created xsi:type="dcterms:W3CDTF">2013-03-22T15:41:40Z</dcterms:created>
  <dcterms:modified xsi:type="dcterms:W3CDTF">2013-03-23T17:30:44Z</dcterms:modified>
</cp:coreProperties>
</file>