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NATURE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NÁZEV:VY_22_INOVACE_11_AJ4_NATURE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D60958-3549-4BAB-BAA5-8BFF1A3FC038}" type="presOf" srcId="{D1B46980-6531-4606-95E6-44980827E919}" destId="{6140AFEC-043D-4C43-A2F9-D0F5331DF3A3}" srcOrd="0" destOrd="0" presId="urn:microsoft.com/office/officeart/2005/8/layout/target3"/>
    <dgm:cxn modelId="{D51FB48B-3A53-42DC-8DB3-868CF6E85C59}" type="presOf" srcId="{757F3AB3-0718-4624-B441-E567A8F0AB56}" destId="{333A1088-737F-45CB-B68E-254E46348037}" srcOrd="0" destOrd="0" presId="urn:microsoft.com/office/officeart/2005/8/layout/target3"/>
    <dgm:cxn modelId="{58FA46CD-B964-4AC9-A5D3-B27E17A74466}" type="presOf" srcId="{26CBEA56-8CFD-48C0-BD6E-2EB16B1FBF42}" destId="{92E1E9E3-D1F0-4866-9424-7ECC0DD990BC}" srcOrd="1" destOrd="0" presId="urn:microsoft.com/office/officeart/2005/8/layout/target3"/>
    <dgm:cxn modelId="{563E110A-28D5-4325-8DC5-049A02A04E3E}" type="presOf" srcId="{1F4F8BC0-F267-4379-9FE7-6FFC8B64BAD8}" destId="{C8857ABF-5052-4733-A46C-0F8B764FF76F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32061B96-9C01-4BE4-88EA-7BC2130367DE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588C8C6-5EB9-4B76-A488-C353F161F1E5}" type="presOf" srcId="{1AE9165A-6B70-4FFD-A49C-881BF73B4F04}" destId="{A9F01C16-B5C0-47B0-9750-F7E5E11674A0}" srcOrd="0" destOrd="0" presId="urn:microsoft.com/office/officeart/2005/8/layout/target3"/>
    <dgm:cxn modelId="{F0FDA25C-2F20-45CE-91AE-9E3DBAB5995B}" type="presOf" srcId="{26CBEA56-8CFD-48C0-BD6E-2EB16B1FBF42}" destId="{5583D5C5-FAFF-4548-819C-80E289F73770}" srcOrd="0" destOrd="0" presId="urn:microsoft.com/office/officeart/2005/8/layout/target3"/>
    <dgm:cxn modelId="{43E22CDF-CF4E-4043-AD76-881C5F7AB76A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32E4F2B-DDAA-41D2-B582-9D5D016EE812}" type="presOf" srcId="{1AE9165A-6B70-4FFD-A49C-881BF73B4F04}" destId="{BD3627E9-8FC8-4A2F-B3EA-FAE798EF81D8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070BD67C-A56C-44C3-9BC9-563F865DAC7B}" type="presOf" srcId="{D1D4F407-5343-4D3F-B5B9-D407B03CAEB4}" destId="{D005CE8C-CC26-4C3E-AC11-E15060ECD759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345E4E10-A119-43D3-BBEF-4350894EC372}" type="presOf" srcId="{1F4F8BC0-F267-4379-9FE7-6FFC8B64BAD8}" destId="{017154CD-D9A9-4968-AD11-1207A3C4C00A}" srcOrd="1" destOrd="0" presId="urn:microsoft.com/office/officeart/2005/8/layout/target3"/>
    <dgm:cxn modelId="{BFD0BE89-7535-41AA-936D-B87B9A3DB284}" type="presParOf" srcId="{333A1088-737F-45CB-B68E-254E46348037}" destId="{F5ABB229-8D3B-4694-996A-96F23CF14429}" srcOrd="0" destOrd="0" presId="urn:microsoft.com/office/officeart/2005/8/layout/target3"/>
    <dgm:cxn modelId="{893BC9A2-7231-481F-BC07-E8D26E9E0D9D}" type="presParOf" srcId="{333A1088-737F-45CB-B68E-254E46348037}" destId="{F41139FD-01EE-4571-8B17-4FB00FC51163}" srcOrd="1" destOrd="0" presId="urn:microsoft.com/office/officeart/2005/8/layout/target3"/>
    <dgm:cxn modelId="{10DC27DD-90CF-408B-B5F9-BA36F05D5FCF}" type="presParOf" srcId="{333A1088-737F-45CB-B68E-254E46348037}" destId="{D005CE8C-CC26-4C3E-AC11-E15060ECD759}" srcOrd="2" destOrd="0" presId="urn:microsoft.com/office/officeart/2005/8/layout/target3"/>
    <dgm:cxn modelId="{5920B8D8-D2F7-4F16-8DEC-FBD18C28C938}" type="presParOf" srcId="{333A1088-737F-45CB-B68E-254E46348037}" destId="{2C702D82-9B77-49B7-9568-BB8EB47C3372}" srcOrd="3" destOrd="0" presId="urn:microsoft.com/office/officeart/2005/8/layout/target3"/>
    <dgm:cxn modelId="{ED50D1F1-DBE9-48C7-966F-85569F7DF8D0}" type="presParOf" srcId="{333A1088-737F-45CB-B68E-254E46348037}" destId="{A52A0455-90FF-4808-ABD0-F02540D31D5A}" srcOrd="4" destOrd="0" presId="urn:microsoft.com/office/officeart/2005/8/layout/target3"/>
    <dgm:cxn modelId="{D5E3600E-984B-457D-AEC1-80C370A93937}" type="presParOf" srcId="{333A1088-737F-45CB-B68E-254E46348037}" destId="{6140AFEC-043D-4C43-A2F9-D0F5331DF3A3}" srcOrd="5" destOrd="0" presId="urn:microsoft.com/office/officeart/2005/8/layout/target3"/>
    <dgm:cxn modelId="{3C6670C8-9AE2-4DAF-87FA-11EDE20CBD85}" type="presParOf" srcId="{333A1088-737F-45CB-B68E-254E46348037}" destId="{71A10DEB-455E-4133-A618-0A0EE82A21E3}" srcOrd="6" destOrd="0" presId="urn:microsoft.com/office/officeart/2005/8/layout/target3"/>
    <dgm:cxn modelId="{63527C1B-E4BC-4EA8-B80D-7E4CCE394233}" type="presParOf" srcId="{333A1088-737F-45CB-B68E-254E46348037}" destId="{DA6A876D-6D25-492F-8BDC-9AE6A6CFB1FA}" srcOrd="7" destOrd="0" presId="urn:microsoft.com/office/officeart/2005/8/layout/target3"/>
    <dgm:cxn modelId="{CA455024-E8ED-4FA8-BD4C-06640A6E1512}" type="presParOf" srcId="{333A1088-737F-45CB-B68E-254E46348037}" destId="{A9F01C16-B5C0-47B0-9750-F7E5E11674A0}" srcOrd="8" destOrd="0" presId="urn:microsoft.com/office/officeart/2005/8/layout/target3"/>
    <dgm:cxn modelId="{F23CCDD2-E94B-41AF-9532-BE62F826CAEB}" type="presParOf" srcId="{333A1088-737F-45CB-B68E-254E46348037}" destId="{5C0CF724-3222-4429-B09A-F154A62FD507}" srcOrd="9" destOrd="0" presId="urn:microsoft.com/office/officeart/2005/8/layout/target3"/>
    <dgm:cxn modelId="{F98F4C16-C663-4011-B58B-84002807E024}" type="presParOf" srcId="{333A1088-737F-45CB-B68E-254E46348037}" destId="{71A5FEA7-FE77-4220-960F-2AB7AE466FE5}" srcOrd="10" destOrd="0" presId="urn:microsoft.com/office/officeart/2005/8/layout/target3"/>
    <dgm:cxn modelId="{F69C50BA-5DB1-4DBE-A72E-720321AB169F}" type="presParOf" srcId="{333A1088-737F-45CB-B68E-254E46348037}" destId="{C8857ABF-5052-4733-A46C-0F8B764FF76F}" srcOrd="11" destOrd="0" presId="urn:microsoft.com/office/officeart/2005/8/layout/target3"/>
    <dgm:cxn modelId="{BE4AEB58-ED3A-46F2-A44C-992BE9117C91}" type="presParOf" srcId="{333A1088-737F-45CB-B68E-254E46348037}" destId="{1839E65E-6E97-41D2-A171-98C033275D27}" srcOrd="12" destOrd="0" presId="urn:microsoft.com/office/officeart/2005/8/layout/target3"/>
    <dgm:cxn modelId="{78B25C16-00F2-4D12-B963-AA75AA26CC8C}" type="presParOf" srcId="{333A1088-737F-45CB-B68E-254E46348037}" destId="{914F10DC-A7FA-462B-9334-03354AC7EA9F}" srcOrd="13" destOrd="0" presId="urn:microsoft.com/office/officeart/2005/8/layout/target3"/>
    <dgm:cxn modelId="{44928719-9727-4E32-BE35-3837A386D9D0}" type="presParOf" srcId="{333A1088-737F-45CB-B68E-254E46348037}" destId="{5583D5C5-FAFF-4548-819C-80E289F73770}" srcOrd="14" destOrd="0" presId="urn:microsoft.com/office/officeart/2005/8/layout/target3"/>
    <dgm:cxn modelId="{1B8B1E75-9DB9-4F22-A9E1-709C54878168}" type="presParOf" srcId="{333A1088-737F-45CB-B68E-254E46348037}" destId="{AED2198E-93D5-4001-81B4-73124B309672}" srcOrd="15" destOrd="0" presId="urn:microsoft.com/office/officeart/2005/8/layout/target3"/>
    <dgm:cxn modelId="{89A73785-C8AA-494B-BFB5-B572B1CD386A}" type="presParOf" srcId="{333A1088-737F-45CB-B68E-254E46348037}" destId="{2BE915AB-18AA-4053-B92C-3BFC9ED204BB}" srcOrd="16" destOrd="0" presId="urn:microsoft.com/office/officeart/2005/8/layout/target3"/>
    <dgm:cxn modelId="{8EDD8B6E-9854-464E-A863-04944700D18B}" type="presParOf" srcId="{333A1088-737F-45CB-B68E-254E46348037}" destId="{BD3627E9-8FC8-4A2F-B3EA-FAE798EF81D8}" srcOrd="17" destOrd="0" presId="urn:microsoft.com/office/officeart/2005/8/layout/target3"/>
    <dgm:cxn modelId="{91065964-3F49-4CF0-9291-A62D969D59AD}" type="presParOf" srcId="{333A1088-737F-45CB-B68E-254E46348037}" destId="{017154CD-D9A9-4968-AD11-1207A3C4C00A}" srcOrd="18" destOrd="0" presId="urn:microsoft.com/office/officeart/2005/8/layout/target3"/>
    <dgm:cxn modelId="{5505AFB3-538B-4076-9ADB-6B9C574F12F9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NÁZEV:VY_22_INOVACE_11_AJ4_NATURE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NATURE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49300-F10F-4198-8BB0-DC5B3BFD8D2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58582-81AC-4176-8E7F-EAD127387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49300-F10F-4198-8BB0-DC5B3BFD8D2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58582-81AC-4176-8E7F-EAD127387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49300-F10F-4198-8BB0-DC5B3BFD8D2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58582-81AC-4176-8E7F-EAD127387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49300-F10F-4198-8BB0-DC5B3BFD8D2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58582-81AC-4176-8E7F-EAD127387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49300-F10F-4198-8BB0-DC5B3BFD8D2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58582-81AC-4176-8E7F-EAD127387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49300-F10F-4198-8BB0-DC5B3BFD8D2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58582-81AC-4176-8E7F-EAD127387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49300-F10F-4198-8BB0-DC5B3BFD8D2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58582-81AC-4176-8E7F-EAD127387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49300-F10F-4198-8BB0-DC5B3BFD8D2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58582-81AC-4176-8E7F-EAD127387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49300-F10F-4198-8BB0-DC5B3BFD8D2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58582-81AC-4176-8E7F-EAD127387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49300-F10F-4198-8BB0-DC5B3BFD8D2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58582-81AC-4176-8E7F-EAD127387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49300-F10F-4198-8BB0-DC5B3BFD8D2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58582-81AC-4176-8E7F-EAD127387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E49300-F10F-4198-8BB0-DC5B3BFD8D2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858582-81AC-4176-8E7F-EAD1273877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908720"/>
            <a:ext cx="8532440" cy="50044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-Materiál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je určen pro výuku anglického jazyka v 4. ročníku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ZŠ pomocí </a:t>
            </a:r>
            <a:r>
              <a:rPr lang="cs-CZ" sz="2800" smtClean="0">
                <a:solidFill>
                  <a:prstClr val="black"/>
                </a:solidFill>
                <a:latin typeface="Arial" charset="0"/>
              </a:rPr>
              <a:t>interaktivní tabule.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-Obsahuje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obrázky se slovní zásobou významového okruhu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Příroda.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-Žáci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si rozšiřují a procvičují slovní zásobu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rámci probíraného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tématu.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-V osmisměrce hledají daná slova.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-Následuje řešení.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971600" y="5491550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oem\Local Settings\Temporary Internet Files\Content.IE5\G4MHX7XA\MC9004418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60648"/>
            <a:ext cx="4824536" cy="605362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292080" y="1988840"/>
            <a:ext cx="1891159" cy="132343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C00000"/>
                </a:solidFill>
              </a:rPr>
              <a:t>tree</a:t>
            </a:r>
            <a:endParaRPr lang="cs-CZ" sz="8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oem\Local Settings\Temporary Internet Files\Content.IE5\G4MHX7XA\MC9002351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1824" y="548680"/>
            <a:ext cx="6244431" cy="576064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716016" y="4437112"/>
            <a:ext cx="4071579" cy="132343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branch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oem\Local Settings\Temporary Internet Files\Content.IE5\GJV3FOCN\MC9004418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764704"/>
            <a:ext cx="4968552" cy="54006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796136" y="2348880"/>
            <a:ext cx="1728743" cy="132343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sz="8000" dirty="0" smtClean="0"/>
              <a:t>leaf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C:\Documents and Settings\oem\Local Settings\Temporary Internet Files\Content.IE5\F01V0XWF\MC9001497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232" y="692696"/>
            <a:ext cx="6083951" cy="554461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724128" y="3212976"/>
            <a:ext cx="2736304" cy="132343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wood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oem\Local Settings\Temporary Internet Files\Content.IE5\DM60RSL0\MC9001981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908720"/>
            <a:ext cx="5472608" cy="536929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652120" y="1412777"/>
            <a:ext cx="2386299" cy="132343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river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oem\Local Settings\Temporary Internet Files\Content.IE5\F01V0XWF\MC9002314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836712"/>
            <a:ext cx="6984776" cy="572616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724128" y="3501008"/>
            <a:ext cx="2342308" cy="132343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pond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Documents and Settings\oem\Local Settings\Temporary Internet Files\Content.IE5\GJV3FOCN\MC900101054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76672"/>
            <a:ext cx="6624736" cy="554461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940152" y="3429000"/>
            <a:ext cx="2160240" cy="132343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way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0" name="Picture 8" descr="C:\Documents and Settings\oem\Local Settings\Temporary Internet Files\Content.IE5\GJV3FOCN\MC9002313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3700" y="764704"/>
            <a:ext cx="6496572" cy="525658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444208" y="3501008"/>
            <a:ext cx="2016899" cy="132343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field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 descr="C:\Documents and Settings\oem\Local Settings\Temporary Internet Files\Content.IE5\GJV3FOCN\MC90023110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3792" y="504045"/>
            <a:ext cx="5586359" cy="558925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860032" y="4077072"/>
            <a:ext cx="3888432" cy="132343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meadow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Documents and Settings\oem\Local Settings\Temporary Internet Files\Content.IE5\DM60RSL0\MC9002290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97527"/>
            <a:ext cx="4824536" cy="564088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283969" y="1484784"/>
            <a:ext cx="4464496" cy="132343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mountain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9" name="Picture 5" descr="C:\Documents and Settings\oem\Local Settings\Temporary Internet Files\Content.IE5\DM60RSL0\MC9000899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5688632" cy="597666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652120" y="2708920"/>
            <a:ext cx="3168352" cy="132343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garden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Documents and Settings\oem\Local Settings\Temporary Internet Files\Content.IE5\G4MHX7XA\MC90044179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836713"/>
            <a:ext cx="4752528" cy="547260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076056" y="2204864"/>
            <a:ext cx="3583108" cy="132343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flower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9553" y="1772818"/>
          <a:ext cx="7080447" cy="2736303"/>
        </p:xfrm>
        <a:graphic>
          <a:graphicData uri="http://schemas.openxmlformats.org/drawingml/2006/table">
            <a:tbl>
              <a:tblPr/>
              <a:tblGrid>
                <a:gridCol w="2360149"/>
                <a:gridCol w="2360149"/>
                <a:gridCol w="2360149"/>
              </a:tblGrid>
              <a:tr h="912101">
                <a:tc>
                  <a:txBody>
                    <a:bodyPr/>
                    <a:lstStyle/>
                    <a:p>
                      <a:r>
                        <a:rPr lang="cs-CZ" dirty="0"/>
                        <a:t>FIELD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FLOWER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GARDEN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</a:tr>
              <a:tr h="912101">
                <a:tc>
                  <a:txBody>
                    <a:bodyPr/>
                    <a:lstStyle/>
                    <a:p>
                      <a:r>
                        <a:rPr lang="cs-CZ" dirty="0"/>
                        <a:t>MEADOW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MOUNTAIN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POND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912101">
                <a:tc>
                  <a:txBody>
                    <a:bodyPr/>
                    <a:lstStyle/>
                    <a:p>
                      <a:r>
                        <a:rPr lang="cs-CZ" dirty="0"/>
                        <a:t>RIVER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TREE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WOOD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548680"/>
            <a:ext cx="5551904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Najdi slova v osmisměrce:</a:t>
            </a:r>
            <a:endParaRPr lang="cs-CZ" sz="4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1052740"/>
          <a:ext cx="8424940" cy="5256580"/>
        </p:xfrm>
        <a:graphic>
          <a:graphicData uri="http://schemas.openxmlformats.org/drawingml/2006/table">
            <a:tbl>
              <a:tblPr/>
              <a:tblGrid>
                <a:gridCol w="842494"/>
                <a:gridCol w="842494"/>
                <a:gridCol w="842494"/>
                <a:gridCol w="842494"/>
                <a:gridCol w="842494"/>
                <a:gridCol w="842494"/>
                <a:gridCol w="842494"/>
                <a:gridCol w="842494"/>
                <a:gridCol w="842494"/>
                <a:gridCol w="842494"/>
              </a:tblGrid>
              <a:tr h="525658"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0" y="908720"/>
          <a:ext cx="8640960" cy="5472610"/>
        </p:xfrm>
        <a:graphic>
          <a:graphicData uri="http://schemas.openxmlformats.org/drawingml/2006/table">
            <a:tbl>
              <a:tblPr/>
              <a:tblGrid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  <a:gridCol w="864096"/>
              </a:tblGrid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99592" y="188640"/>
            <a:ext cx="86350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70</TotalTime>
  <Words>318</Words>
  <Application>Microsoft Office PowerPoint</Application>
  <PresentationFormat>Předvádění na obrazovce (4:3)</PresentationFormat>
  <Paragraphs>245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NATURE</dc:title>
  <dc:creator>Ing. Miloš Holcner</dc:creator>
  <cp:lastModifiedBy>OEM</cp:lastModifiedBy>
  <cp:revision>13</cp:revision>
  <dcterms:created xsi:type="dcterms:W3CDTF">2012-01-10T18:45:19Z</dcterms:created>
  <dcterms:modified xsi:type="dcterms:W3CDTF">2013-03-19T19:19:53Z</dcterms:modified>
</cp:coreProperties>
</file>