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4" r:id="rId3"/>
    <p:sldId id="259" r:id="rId4"/>
    <p:sldId id="265" r:id="rId5"/>
    <p:sldId id="26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FURNITURE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NÁZEV:VY_22_INOVACE_12_AJ4_FURNITURE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9071D7-E26C-4639-9DEF-D722A5BC2830}" type="presOf" srcId="{757F3AB3-0718-4624-B441-E567A8F0AB56}" destId="{333A1088-737F-45CB-B68E-254E46348037}" srcOrd="0" destOrd="0" presId="urn:microsoft.com/office/officeart/2005/8/layout/target3"/>
    <dgm:cxn modelId="{9A926818-F57F-4CBA-957C-29F9F863C7DC}" type="presOf" srcId="{1AE9165A-6B70-4FFD-A49C-881BF73B4F04}" destId="{A9F01C16-B5C0-47B0-9750-F7E5E11674A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E9F9CBBC-84CE-47AF-951A-80949BB9D102}" type="presOf" srcId="{1F4F8BC0-F267-4379-9FE7-6FFC8B64BAD8}" destId="{C8857ABF-5052-4733-A46C-0F8B764FF76F}" srcOrd="0" destOrd="0" presId="urn:microsoft.com/office/officeart/2005/8/layout/target3"/>
    <dgm:cxn modelId="{3E1D1F4D-969B-4762-9683-8493D5D4ACBB}" type="presOf" srcId="{1F4F8BC0-F267-4379-9FE7-6FFC8B64BAD8}" destId="{017154CD-D9A9-4968-AD11-1207A3C4C00A}" srcOrd="1" destOrd="0" presId="urn:microsoft.com/office/officeart/2005/8/layout/target3"/>
    <dgm:cxn modelId="{89231C1F-0C6C-48BC-99DC-657722037B01}" type="presOf" srcId="{26CBEA56-8CFD-48C0-BD6E-2EB16B1FBF42}" destId="{92E1E9E3-D1F0-4866-9424-7ECC0DD990B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28409EF-10F4-42C9-8CDD-71E89DACBE21}" type="presOf" srcId="{D1B46980-6531-4606-95E6-44980827E919}" destId="{6140AFEC-043D-4C43-A2F9-D0F5331DF3A3}" srcOrd="0" destOrd="0" presId="urn:microsoft.com/office/officeart/2005/8/layout/target3"/>
    <dgm:cxn modelId="{888B4E12-16D0-421B-B28D-CF3851604436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8477F1-47C7-41FC-9956-2FE66126D863}" type="presOf" srcId="{D1B46980-6531-4606-95E6-44980827E919}" destId="{2BE915AB-18AA-4053-B92C-3BFC9ED204BB}" srcOrd="1" destOrd="0" presId="urn:microsoft.com/office/officeart/2005/8/layout/target3"/>
    <dgm:cxn modelId="{4E3DC10D-9DB2-4F0F-9859-05A75B9A72C0}" type="presOf" srcId="{26CBEA56-8CFD-48C0-BD6E-2EB16B1FBF42}" destId="{5583D5C5-FAFF-4548-819C-80E289F73770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9AD9D609-A7AA-4794-BFE9-7D1CB7C19AEF}" type="presOf" srcId="{1AE9165A-6B70-4FFD-A49C-881BF73B4F04}" destId="{BD3627E9-8FC8-4A2F-B3EA-FAE798EF81D8}" srcOrd="1" destOrd="0" presId="urn:microsoft.com/office/officeart/2005/8/layout/target3"/>
    <dgm:cxn modelId="{85A2B89F-33EA-41A1-9DF6-AED9A5D4048F}" type="presOf" srcId="{D1D4F407-5343-4D3F-B5B9-D407B03CAEB4}" destId="{AED2198E-93D5-4001-81B4-73124B309672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F87D998E-FC29-4E71-B810-622C6139D94B}" type="presParOf" srcId="{333A1088-737F-45CB-B68E-254E46348037}" destId="{F5ABB229-8D3B-4694-996A-96F23CF14429}" srcOrd="0" destOrd="0" presId="urn:microsoft.com/office/officeart/2005/8/layout/target3"/>
    <dgm:cxn modelId="{9DBC8470-5C80-42EF-B445-F427024BD9FB}" type="presParOf" srcId="{333A1088-737F-45CB-B68E-254E46348037}" destId="{F41139FD-01EE-4571-8B17-4FB00FC51163}" srcOrd="1" destOrd="0" presId="urn:microsoft.com/office/officeart/2005/8/layout/target3"/>
    <dgm:cxn modelId="{C60951CB-AA87-4D6F-95C8-FF842C039407}" type="presParOf" srcId="{333A1088-737F-45CB-B68E-254E46348037}" destId="{D005CE8C-CC26-4C3E-AC11-E15060ECD759}" srcOrd="2" destOrd="0" presId="urn:microsoft.com/office/officeart/2005/8/layout/target3"/>
    <dgm:cxn modelId="{BA04E061-4A80-4CAF-8B40-4EB0D99F990E}" type="presParOf" srcId="{333A1088-737F-45CB-B68E-254E46348037}" destId="{2C702D82-9B77-49B7-9568-BB8EB47C3372}" srcOrd="3" destOrd="0" presId="urn:microsoft.com/office/officeart/2005/8/layout/target3"/>
    <dgm:cxn modelId="{436A2100-5753-41D2-A720-CDA364AD091E}" type="presParOf" srcId="{333A1088-737F-45CB-B68E-254E46348037}" destId="{A52A0455-90FF-4808-ABD0-F02540D31D5A}" srcOrd="4" destOrd="0" presId="urn:microsoft.com/office/officeart/2005/8/layout/target3"/>
    <dgm:cxn modelId="{7F241D4A-7C18-4DEC-9FB8-AD9C1FA31E36}" type="presParOf" srcId="{333A1088-737F-45CB-B68E-254E46348037}" destId="{6140AFEC-043D-4C43-A2F9-D0F5331DF3A3}" srcOrd="5" destOrd="0" presId="urn:microsoft.com/office/officeart/2005/8/layout/target3"/>
    <dgm:cxn modelId="{48BE6AA5-D1B9-46F4-BFCF-4F5CBBD7FF13}" type="presParOf" srcId="{333A1088-737F-45CB-B68E-254E46348037}" destId="{71A10DEB-455E-4133-A618-0A0EE82A21E3}" srcOrd="6" destOrd="0" presId="urn:microsoft.com/office/officeart/2005/8/layout/target3"/>
    <dgm:cxn modelId="{614C49E7-9503-4DEA-9C16-7F63C457FE78}" type="presParOf" srcId="{333A1088-737F-45CB-B68E-254E46348037}" destId="{DA6A876D-6D25-492F-8BDC-9AE6A6CFB1FA}" srcOrd="7" destOrd="0" presId="urn:microsoft.com/office/officeart/2005/8/layout/target3"/>
    <dgm:cxn modelId="{BD086E2C-514A-48A2-A009-92C3BA5E47AD}" type="presParOf" srcId="{333A1088-737F-45CB-B68E-254E46348037}" destId="{A9F01C16-B5C0-47B0-9750-F7E5E11674A0}" srcOrd="8" destOrd="0" presId="urn:microsoft.com/office/officeart/2005/8/layout/target3"/>
    <dgm:cxn modelId="{50A00FE3-EE42-40BA-83C0-80EBD45F267F}" type="presParOf" srcId="{333A1088-737F-45CB-B68E-254E46348037}" destId="{5C0CF724-3222-4429-B09A-F154A62FD507}" srcOrd="9" destOrd="0" presId="urn:microsoft.com/office/officeart/2005/8/layout/target3"/>
    <dgm:cxn modelId="{FBD3418C-4B86-4C87-AAB6-6B236379E34F}" type="presParOf" srcId="{333A1088-737F-45CB-B68E-254E46348037}" destId="{71A5FEA7-FE77-4220-960F-2AB7AE466FE5}" srcOrd="10" destOrd="0" presId="urn:microsoft.com/office/officeart/2005/8/layout/target3"/>
    <dgm:cxn modelId="{BAD71E82-BF95-4E93-9028-89DFFD9BB706}" type="presParOf" srcId="{333A1088-737F-45CB-B68E-254E46348037}" destId="{C8857ABF-5052-4733-A46C-0F8B764FF76F}" srcOrd="11" destOrd="0" presId="urn:microsoft.com/office/officeart/2005/8/layout/target3"/>
    <dgm:cxn modelId="{4D2A6B95-FD58-4ECE-84B9-D35C89A4E3E1}" type="presParOf" srcId="{333A1088-737F-45CB-B68E-254E46348037}" destId="{1839E65E-6E97-41D2-A171-98C033275D27}" srcOrd="12" destOrd="0" presId="urn:microsoft.com/office/officeart/2005/8/layout/target3"/>
    <dgm:cxn modelId="{0853683C-CDF4-4181-AB5A-035A6B567A63}" type="presParOf" srcId="{333A1088-737F-45CB-B68E-254E46348037}" destId="{914F10DC-A7FA-462B-9334-03354AC7EA9F}" srcOrd="13" destOrd="0" presId="urn:microsoft.com/office/officeart/2005/8/layout/target3"/>
    <dgm:cxn modelId="{A7F6A2C4-B778-49D3-ACF7-FD2A4E241C25}" type="presParOf" srcId="{333A1088-737F-45CB-B68E-254E46348037}" destId="{5583D5C5-FAFF-4548-819C-80E289F73770}" srcOrd="14" destOrd="0" presId="urn:microsoft.com/office/officeart/2005/8/layout/target3"/>
    <dgm:cxn modelId="{672D253B-D165-4732-81AF-81F16B6B8F5A}" type="presParOf" srcId="{333A1088-737F-45CB-B68E-254E46348037}" destId="{AED2198E-93D5-4001-81B4-73124B309672}" srcOrd="15" destOrd="0" presId="urn:microsoft.com/office/officeart/2005/8/layout/target3"/>
    <dgm:cxn modelId="{22B716CC-78F4-4700-9B16-E80B06AF70D0}" type="presParOf" srcId="{333A1088-737F-45CB-B68E-254E46348037}" destId="{2BE915AB-18AA-4053-B92C-3BFC9ED204BB}" srcOrd="16" destOrd="0" presId="urn:microsoft.com/office/officeart/2005/8/layout/target3"/>
    <dgm:cxn modelId="{98D46912-E553-45FF-9E44-825E86755BBF}" type="presParOf" srcId="{333A1088-737F-45CB-B68E-254E46348037}" destId="{BD3627E9-8FC8-4A2F-B3EA-FAE798EF81D8}" srcOrd="17" destOrd="0" presId="urn:microsoft.com/office/officeart/2005/8/layout/target3"/>
    <dgm:cxn modelId="{20D86B67-191B-4214-8145-BAF847612AE1}" type="presParOf" srcId="{333A1088-737F-45CB-B68E-254E46348037}" destId="{017154CD-D9A9-4968-AD11-1207A3C4C00A}" srcOrd="18" destOrd="0" presId="urn:microsoft.com/office/officeart/2005/8/layout/target3"/>
    <dgm:cxn modelId="{009FCAB2-B73F-458A-AAF3-7227742CAC17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NÁZEV:VY_22_INOVACE_12_AJ4_FURNITURE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FURNITURE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9A48-6879-4F5A-BC21-0A186274F07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1318D-71DA-42B1-BAE2-94300CF7D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9A48-6879-4F5A-BC21-0A186274F07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1318D-71DA-42B1-BAE2-94300CF7D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9A48-6879-4F5A-BC21-0A186274F07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1318D-71DA-42B1-BAE2-94300CF7D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9A48-6879-4F5A-BC21-0A186274F07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1318D-71DA-42B1-BAE2-94300CF7D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9A48-6879-4F5A-BC21-0A186274F07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1318D-71DA-42B1-BAE2-94300CF7D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9A48-6879-4F5A-BC21-0A186274F07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1318D-71DA-42B1-BAE2-94300CF7D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9A48-6879-4F5A-BC21-0A186274F07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1318D-71DA-42B1-BAE2-94300CF7D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9A48-6879-4F5A-BC21-0A186274F07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1318D-71DA-42B1-BAE2-94300CF7D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9A48-6879-4F5A-BC21-0A186274F07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1318D-71DA-42B1-BAE2-94300CF7D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9A48-6879-4F5A-BC21-0A186274F07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1318D-71DA-42B1-BAE2-94300CF7D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9A48-6879-4F5A-BC21-0A186274F07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1318D-71DA-42B1-BAE2-94300CF7D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B29A48-6879-4F5A-BC21-0A186274F07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A1318D-71DA-42B1-BAE2-94300CF7D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836712"/>
            <a:ext cx="8172400" cy="56076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4. ročníku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ZŠ na interaktivní tabuli.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 významového okruhu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Nábytek.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rozšiřují a procvičují slovní zásobu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rámci probíraného tématu In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the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house.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Spojují slovíčka s obrázkem a vyhledávají je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osmisměrce.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Řešení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osmisměrky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následuje.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27784" y="188640"/>
            <a:ext cx="2952328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 rot="10800000" flipV="1">
            <a:off x="971600" y="5491550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Microsoft.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/>
            </a:r>
            <a:b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</a:b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/>
            </a:r>
            <a:b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7410" name="Picture 2" descr="C:\Documents and Settings\oem\Local Settings\Temporary Internet Files\Content.IE5\EUMM22A9\MP90043062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60648"/>
            <a:ext cx="1417798" cy="2119452"/>
          </a:xfrm>
          <a:prstGeom prst="rect">
            <a:avLst/>
          </a:prstGeom>
          <a:noFill/>
        </p:spPr>
      </p:pic>
      <p:pic>
        <p:nvPicPr>
          <p:cNvPr id="17411" name="Picture 3" descr="C:\Documents and Settings\oem\Local Settings\Temporary Internet Files\Content.IE5\Z0OKY9JY\MP90034147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60648"/>
            <a:ext cx="1626909" cy="1160528"/>
          </a:xfrm>
          <a:prstGeom prst="rect">
            <a:avLst/>
          </a:prstGeom>
          <a:noFill/>
        </p:spPr>
      </p:pic>
      <p:pic>
        <p:nvPicPr>
          <p:cNvPr id="17413" name="Picture 5" descr="C:\Documents and Settings\oem\Local Settings\Temporary Internet Files\Content.IE5\KTGKS1TJ\MP90043055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5085184"/>
            <a:ext cx="2085865" cy="1388404"/>
          </a:xfrm>
          <a:prstGeom prst="rect">
            <a:avLst/>
          </a:prstGeom>
          <a:noFill/>
        </p:spPr>
      </p:pic>
      <p:pic>
        <p:nvPicPr>
          <p:cNvPr id="17416" name="Picture 8" descr="C:\Documents and Settings\oem\Local Settings\Temporary Internet Files\Content.IE5\S32RON4B\MP90040012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336" y="188640"/>
            <a:ext cx="1313324" cy="1969024"/>
          </a:xfrm>
          <a:prstGeom prst="rect">
            <a:avLst/>
          </a:prstGeom>
          <a:noFill/>
        </p:spPr>
      </p:pic>
      <p:pic>
        <p:nvPicPr>
          <p:cNvPr id="17418" name="Picture 10" descr="C:\Documents and Settings\oem\Local Settings\Temporary Internet Files\Content.IE5\KTGKS1TJ\MP90043177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5736" y="1700808"/>
            <a:ext cx="1440160" cy="1440160"/>
          </a:xfrm>
          <a:prstGeom prst="rect">
            <a:avLst/>
          </a:prstGeom>
          <a:noFill/>
        </p:spPr>
      </p:pic>
      <p:pic>
        <p:nvPicPr>
          <p:cNvPr id="17419" name="Picture 11" descr="C:\Documents and Settings\oem\Local Settings\Temporary Internet Files\Content.IE5\Z0OKY9JY\MP90040290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8024" y="5013176"/>
            <a:ext cx="1901545" cy="1674186"/>
          </a:xfrm>
          <a:prstGeom prst="rect">
            <a:avLst/>
          </a:prstGeom>
          <a:noFill/>
        </p:spPr>
      </p:pic>
      <p:pic>
        <p:nvPicPr>
          <p:cNvPr id="17421" name="Picture 13" descr="C:\Documents and Settings\oem\Local Settings\Temporary Internet Files\Content.IE5\Z0OKY9JY\MP90039993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8024" y="2852936"/>
            <a:ext cx="1252330" cy="1565795"/>
          </a:xfrm>
          <a:prstGeom prst="rect">
            <a:avLst/>
          </a:prstGeom>
          <a:noFill/>
        </p:spPr>
      </p:pic>
      <p:pic>
        <p:nvPicPr>
          <p:cNvPr id="17422" name="Picture 14" descr="C:\Documents and Settings\oem\Local Settings\Temporary Internet Files\Content.IE5\EUMM22A9\MC90039691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92280" y="2132856"/>
            <a:ext cx="1323137" cy="1805026"/>
          </a:xfrm>
          <a:prstGeom prst="rect">
            <a:avLst/>
          </a:prstGeom>
          <a:noFill/>
        </p:spPr>
      </p:pic>
      <p:pic>
        <p:nvPicPr>
          <p:cNvPr id="17424" name="Picture 16" descr="C:\Documents and Settings\oem\Local Settings\Temporary Internet Files\Content.IE5\S32RON4B\MC90029108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979712" y="3861048"/>
            <a:ext cx="1516455" cy="1406305"/>
          </a:xfrm>
          <a:prstGeom prst="rect">
            <a:avLst/>
          </a:prstGeom>
          <a:noFill/>
        </p:spPr>
      </p:pic>
      <p:pic>
        <p:nvPicPr>
          <p:cNvPr id="17425" name="Picture 17" descr="C:\Documents and Settings\oem\Local Settings\Temporary Internet Files\Content.IE5\S32RON4B\MP900430542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571796" y="4005064"/>
            <a:ext cx="1392834" cy="2160240"/>
          </a:xfrm>
          <a:prstGeom prst="rect">
            <a:avLst/>
          </a:prstGeom>
          <a:noFill/>
        </p:spPr>
      </p:pic>
      <p:pic>
        <p:nvPicPr>
          <p:cNvPr id="17423" name="Picture 15" descr="C:\Documents and Settings\oem\Local Settings\Temporary Internet Files\Content.IE5\Z0OKY9JY\MC900296167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084168" y="4581128"/>
            <a:ext cx="1333877" cy="1570776"/>
          </a:xfrm>
          <a:prstGeom prst="rect">
            <a:avLst/>
          </a:prstGeom>
          <a:noFill/>
        </p:spPr>
      </p:pic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548682"/>
          <a:ext cx="8640958" cy="5760637"/>
        </p:xfrm>
        <a:graphic>
          <a:graphicData uri="http://schemas.openxmlformats.org/drawingml/2006/table">
            <a:tbl>
              <a:tblPr/>
              <a:tblGrid>
                <a:gridCol w="3423546"/>
                <a:gridCol w="2608706"/>
                <a:gridCol w="2608706"/>
              </a:tblGrid>
              <a:tr h="15367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BED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275" marR="9275" marT="9275" marB="92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CHAIR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275" marR="9275" marT="9275" marB="92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Times New Roman"/>
                          <a:ea typeface="Times New Roman"/>
                          <a:cs typeface="Times New Roman"/>
                        </a:rPr>
                        <a:t>COOKER</a:t>
                      </a: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275" marR="9275" marT="9275" marB="92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07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CUPBOARD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275" marR="9275" marT="9275" marB="92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Times New Roman"/>
                          <a:ea typeface="Times New Roman"/>
                          <a:cs typeface="Times New Roman"/>
                        </a:rPr>
                        <a:t>DOOR</a:t>
                      </a: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275" marR="9275" marT="9275" marB="92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Times New Roman"/>
                          <a:ea typeface="Times New Roman"/>
                          <a:cs typeface="Times New Roman"/>
                        </a:rPr>
                        <a:t>DRAWER</a:t>
                      </a: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275" marR="9275" marT="9275" marB="92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07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PICTURE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275" marR="9275" marT="9275" marB="92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Times New Roman"/>
                          <a:ea typeface="Times New Roman"/>
                          <a:cs typeface="Times New Roman"/>
                        </a:rPr>
                        <a:t>PLANT</a:t>
                      </a: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275" marR="9275" marT="9275" marB="92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SOFA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275" marR="9275" marT="9275" marB="92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07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Times New Roman"/>
                          <a:ea typeface="Times New Roman"/>
                          <a:cs typeface="Times New Roman"/>
                        </a:rPr>
                        <a:t>TABLE</a:t>
                      </a: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275" marR="9275" marT="9275" marB="92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WINDOW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275" marR="9275" marT="9275" marB="92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600" dirty="0">
                        <a:latin typeface="Calibri"/>
                        <a:ea typeface="Times New Roman"/>
                      </a:endParaRPr>
                    </a:p>
                  </a:txBody>
                  <a:tcPr marL="9275" marR="9275" marT="9275" marB="92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71595" y="692700"/>
          <a:ext cx="7200810" cy="5616615"/>
        </p:xfrm>
        <a:graphic>
          <a:graphicData uri="http://schemas.openxmlformats.org/drawingml/2006/table">
            <a:tbl>
              <a:tblPr/>
              <a:tblGrid>
                <a:gridCol w="480054"/>
                <a:gridCol w="480054"/>
                <a:gridCol w="480054"/>
                <a:gridCol w="480054"/>
                <a:gridCol w="480054"/>
                <a:gridCol w="480054"/>
                <a:gridCol w="480054"/>
                <a:gridCol w="480054"/>
                <a:gridCol w="480054"/>
                <a:gridCol w="480054"/>
                <a:gridCol w="480054"/>
                <a:gridCol w="480054"/>
                <a:gridCol w="480054"/>
                <a:gridCol w="480054"/>
                <a:gridCol w="480054"/>
              </a:tblGrid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J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Z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J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Z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J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3323082"/>
          <a:ext cx="6096000" cy="211836"/>
        </p:xfrm>
        <a:graphic>
          <a:graphicData uri="http://schemas.openxmlformats.org/drawingml/2006/table">
            <a:tbl>
              <a:tblPr/>
              <a:tblGrid>
                <a:gridCol w="609600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3563888" y="301052"/>
            <a:ext cx="2664296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Furniture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732240" y="3356992"/>
          <a:ext cx="432048" cy="360040"/>
        </p:xfrm>
        <a:graphic>
          <a:graphicData uri="http://schemas.openxmlformats.org/drawingml/2006/table">
            <a:tbl>
              <a:tblPr/>
              <a:tblGrid>
                <a:gridCol w="432048"/>
              </a:tblGrid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71595" y="692700"/>
          <a:ext cx="7200810" cy="5616615"/>
        </p:xfrm>
        <a:graphic>
          <a:graphicData uri="http://schemas.openxmlformats.org/drawingml/2006/table">
            <a:tbl>
              <a:tblPr/>
              <a:tblGrid>
                <a:gridCol w="480054"/>
                <a:gridCol w="480054"/>
                <a:gridCol w="480057"/>
                <a:gridCol w="480051"/>
                <a:gridCol w="480054"/>
                <a:gridCol w="480054"/>
                <a:gridCol w="480054"/>
                <a:gridCol w="480054"/>
                <a:gridCol w="480054"/>
                <a:gridCol w="480054"/>
                <a:gridCol w="480054"/>
                <a:gridCol w="480054"/>
                <a:gridCol w="480054"/>
                <a:gridCol w="480054"/>
                <a:gridCol w="480054"/>
              </a:tblGrid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J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Z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J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Z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J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3563888" y="301052"/>
            <a:ext cx="2664296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Furniture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554</Words>
  <Application>Microsoft Office PowerPoint</Application>
  <PresentationFormat>Předvádění na obrazovce (4:3)</PresentationFormat>
  <Paragraphs>489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8</cp:revision>
  <dcterms:created xsi:type="dcterms:W3CDTF">2013-01-05T15:16:40Z</dcterms:created>
  <dcterms:modified xsi:type="dcterms:W3CDTF">2013-03-19T19:29:26Z</dcterms:modified>
</cp:coreProperties>
</file>