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VY_12_INOVACE_24_Opakování Obec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Obec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VY_12_INOVACE_24_Opakování Obec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Obec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905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457286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Tento materiál lze využít v rámci opakování </a:t>
            </a:r>
            <a:r>
              <a:rPr lang="cs-CZ" dirty="0" smtClean="0"/>
              <a:t>    v </a:t>
            </a:r>
            <a:r>
              <a:rPr lang="cs-CZ" dirty="0" smtClean="0"/>
              <a:t>tištěné podobě.</a:t>
            </a:r>
          </a:p>
          <a:p>
            <a:r>
              <a:rPr lang="cs-CZ" dirty="0" smtClean="0"/>
              <a:t>Inovace: </a:t>
            </a:r>
            <a:r>
              <a:rPr lang="cs-CZ" dirty="0" smtClean="0"/>
              <a:t>Interaktivní </a:t>
            </a:r>
            <a:r>
              <a:rPr lang="cs-CZ" dirty="0" smtClean="0"/>
              <a:t>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</a:t>
            </a:r>
            <a:r>
              <a:rPr lang="cs-CZ" dirty="0" smtClean="0"/>
              <a:t>Žáci </a:t>
            </a:r>
            <a:r>
              <a:rPr lang="cs-CZ" dirty="0" smtClean="0"/>
              <a:t>si zopakují vše, co musí znát o obci. Doplňují </a:t>
            </a:r>
            <a:r>
              <a:rPr lang="cs-CZ" dirty="0" smtClean="0"/>
              <a:t>text.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60"/>
            <a:ext cx="8229600" cy="5429312"/>
          </a:xfrm>
        </p:spPr>
        <p:txBody>
          <a:bodyPr>
            <a:normAutofit fontScale="62500" lnSpcReduction="20000"/>
          </a:bodyPr>
          <a:lstStyle/>
          <a:p>
            <a:pPr lvl="0">
              <a:buNone/>
            </a:pPr>
            <a:r>
              <a:rPr lang="cs-CZ" b="1" dirty="0" smtClean="0"/>
              <a:t>Napiš nejvýznamnější budovu v obci:</a:t>
            </a:r>
            <a:r>
              <a:rPr lang="cs-CZ" dirty="0" smtClean="0"/>
              <a:t> …………………………………………………….</a:t>
            </a:r>
            <a:br>
              <a:rPr lang="cs-CZ" dirty="0" smtClean="0"/>
            </a:br>
            <a:endParaRPr lang="cs-CZ" dirty="0" smtClean="0"/>
          </a:p>
          <a:p>
            <a:pPr lvl="0">
              <a:buNone/>
            </a:pPr>
            <a:r>
              <a:rPr lang="cs-CZ" b="1" dirty="0" smtClean="0"/>
              <a:t>Jmenuj alespoň 4 další významné budovy v obci: </a:t>
            </a:r>
            <a:r>
              <a:rPr lang="cs-CZ" dirty="0" smtClean="0"/>
              <a:t>…………………………………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r>
              <a:rPr lang="cs-CZ" b="1" dirty="0" smtClean="0"/>
              <a:t>Kdo je v čele obecního úřadu?</a:t>
            </a:r>
            <a:r>
              <a:rPr lang="cs-CZ" dirty="0" smtClean="0"/>
              <a:t> ………..……………………………….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Kdo je v čele radnice</a:t>
            </a:r>
            <a:r>
              <a:rPr lang="cs-CZ" dirty="0" smtClean="0"/>
              <a:t>?………………………………..……………………..</a:t>
            </a:r>
            <a:br>
              <a:rPr lang="cs-CZ" dirty="0" smtClean="0"/>
            </a:br>
            <a:endParaRPr lang="cs-CZ" dirty="0" smtClean="0"/>
          </a:p>
          <a:p>
            <a:pPr lvl="0">
              <a:buNone/>
            </a:pPr>
            <a:r>
              <a:rPr lang="cs-CZ" b="1" dirty="0" smtClean="0"/>
              <a:t>Obecní úřad zajišťuje: </a:t>
            </a:r>
            <a:r>
              <a:rPr lang="cs-CZ" dirty="0" smtClean="0"/>
              <a:t>(u každého 3 příklady)</a:t>
            </a:r>
            <a:br>
              <a:rPr lang="cs-CZ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a) služby - </a:t>
            </a:r>
            <a:r>
              <a:rPr lang="cs-CZ" dirty="0" smtClean="0"/>
              <a:t>………………………………………………………………………………….………….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b) zdraví a bezpečnost -</a:t>
            </a:r>
            <a:r>
              <a:rPr lang="cs-CZ" dirty="0" smtClean="0"/>
              <a:t> …………………………………………………………….………….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c) kulturu -</a:t>
            </a:r>
            <a:r>
              <a:rPr lang="cs-CZ" dirty="0" smtClean="0"/>
              <a:t> …………………………………………………………….……………………………..</a:t>
            </a:r>
            <a:br>
              <a:rPr lang="cs-CZ" dirty="0" smtClean="0"/>
            </a:br>
            <a:endParaRPr lang="cs-CZ" dirty="0" smtClean="0"/>
          </a:p>
          <a:p>
            <a:pPr lvl="3"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WPV63YJS\MC900434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72462" y="170827"/>
            <a:ext cx="642942" cy="9007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1428736"/>
            <a:ext cx="835824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 smtClean="0"/>
              <a:t>Historie obce je zachycena v: </a:t>
            </a:r>
            <a:endParaRPr lang="cs-CZ" sz="2000" dirty="0" smtClean="0"/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…………………………………………………………………………………………………………………</a:t>
            </a:r>
          </a:p>
          <a:p>
            <a:pPr lvl="0"/>
            <a:r>
              <a:rPr lang="cs-CZ" sz="2000" b="1" dirty="0" smtClean="0"/>
              <a:t>Čím se zabývá rostlinná a živočišná výroba?</a:t>
            </a:r>
            <a:endParaRPr lang="cs-CZ" sz="2000" dirty="0" smtClean="0"/>
          </a:p>
          <a:p>
            <a:r>
              <a:rPr lang="cs-CZ" sz="2000" b="1" dirty="0" smtClean="0"/>
              <a:t> </a:t>
            </a:r>
            <a:endParaRPr lang="cs-CZ" sz="2000" dirty="0" smtClean="0"/>
          </a:p>
          <a:p>
            <a:r>
              <a:rPr lang="cs-CZ" sz="2000" dirty="0" smtClean="0"/>
              <a:t>Rostlinná výroba: …………………………………………………………………………………….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 Živočišná výroba: ……………………………………………………………………………………</a:t>
            </a:r>
          </a:p>
          <a:p>
            <a:r>
              <a:rPr lang="cs-CZ" sz="2000" dirty="0" smtClean="0"/>
              <a:t> </a:t>
            </a:r>
          </a:p>
          <a:p>
            <a:pPr lvl="0"/>
            <a:r>
              <a:rPr lang="cs-CZ" sz="2000" b="1" dirty="0" smtClean="0"/>
              <a:t>Jaký je rozdíl mezi životném prostředím na vesnici a ve městě?</a:t>
            </a:r>
            <a:endParaRPr lang="cs-CZ" sz="2000" dirty="0" smtClean="0"/>
          </a:p>
          <a:p>
            <a:r>
              <a:rPr lang="cs-CZ" sz="2000" b="1" dirty="0" smtClean="0"/>
              <a:t> </a:t>
            </a:r>
            <a:endParaRPr lang="cs-CZ" sz="2000" dirty="0" smtClean="0"/>
          </a:p>
          <a:p>
            <a:r>
              <a:rPr lang="cs-CZ" sz="2000" dirty="0" smtClean="0"/>
              <a:t>…………………………………………………………………………………………………………………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…………………………………………………………………………………………………………………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…………………………………………………………………………………………………………………</a:t>
            </a: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pic>
        <p:nvPicPr>
          <p:cNvPr id="5" name="Picture 2" descr="C:\Users\Steflova\AppData\Local\Microsoft\Windows\Temporary Internet Files\Content.IE5\WPV63YJS\MC900434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72462" y="170827"/>
            <a:ext cx="642942" cy="9007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98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</vt:lpstr>
      <vt:lpstr>Doplň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17</cp:revision>
  <dcterms:created xsi:type="dcterms:W3CDTF">2011-08-21T15:31:45Z</dcterms:created>
  <dcterms:modified xsi:type="dcterms:W3CDTF">2012-03-13T05:45:12Z</dcterms:modified>
</cp:coreProperties>
</file>