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VY_12_INOVACE_25_Opakování Doprava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Doprava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VY_12_INOVACE_25_Opakování Doprava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Doprava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181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3379814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Tento materiál lze využít v rámci opakování </a:t>
            </a:r>
            <a:br>
              <a:rPr lang="cs-CZ" dirty="0" smtClean="0"/>
            </a:br>
            <a:r>
              <a:rPr lang="cs-CZ" dirty="0" smtClean="0"/>
              <a:t>v tištěné podobě.</a:t>
            </a:r>
          </a:p>
          <a:p>
            <a:r>
              <a:rPr lang="cs-CZ" dirty="0" smtClean="0"/>
              <a:t>Inovace: Interaktivní způsob učení.</a:t>
            </a:r>
          </a:p>
          <a:p>
            <a:r>
              <a:rPr lang="cs-CZ" dirty="0" smtClean="0"/>
              <a:t>Metodické pokyny: Žáci si zopakují vše, co musí znát o dopravě a dopravních značkách. Doplňují text, vybarvují semafory.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Autofit/>
          </a:bodyPr>
          <a:lstStyle/>
          <a:p>
            <a:r>
              <a:rPr lang="cs-CZ" sz="3200" dirty="0" smtClean="0"/>
              <a:t>Splň dané úkoly</a:t>
            </a:r>
            <a:endParaRPr lang="cs-CZ" sz="3200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57158" y="702214"/>
            <a:ext cx="8572560" cy="637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Napiš celou svou adresu.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…………………………………………………………….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…………………………………………………………….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…………………………………………………………….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…………………………………………………………….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Napiš všechny 4 druhy silničních dopravních značek.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……………………………………………………………………………………………………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……………………………………………………………………………………………………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Napiš 5 dopravních prostředků.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……………………………………………………………………………………………………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……………………………………………………………………………………………………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Napiš název těchto dopravních  značek.</a:t>
            </a:r>
            <a:endParaRPr lang="cs-CZ" sz="3200" dirty="0"/>
          </a:p>
        </p:txBody>
      </p:sp>
      <p:pic>
        <p:nvPicPr>
          <p:cNvPr id="18451" name="obrázek 1" descr="MC900411266[2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071546"/>
            <a:ext cx="885825" cy="838200"/>
          </a:xfrm>
          <a:prstGeom prst="rect">
            <a:avLst/>
          </a:prstGeom>
          <a:noFill/>
        </p:spPr>
      </p:pic>
      <p:pic>
        <p:nvPicPr>
          <p:cNvPr id="18450" name="obrázek 2" descr="MC90041124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3214686"/>
            <a:ext cx="895350" cy="847725"/>
          </a:xfrm>
          <a:prstGeom prst="rect">
            <a:avLst/>
          </a:prstGeom>
          <a:noFill/>
        </p:spPr>
      </p:pic>
      <p:pic>
        <p:nvPicPr>
          <p:cNvPr id="18448" name="obrázek 4" descr="MC90041143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29171" y="1000108"/>
            <a:ext cx="1057275" cy="847725"/>
          </a:xfrm>
          <a:prstGeom prst="rect">
            <a:avLst/>
          </a:prstGeom>
          <a:noFill/>
        </p:spPr>
      </p:pic>
      <p:pic>
        <p:nvPicPr>
          <p:cNvPr id="18447" name="obrázek 5" descr="MC90041137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00" y="5000636"/>
            <a:ext cx="1104900" cy="885825"/>
          </a:xfrm>
          <a:prstGeom prst="rect">
            <a:avLst/>
          </a:prstGeom>
          <a:noFill/>
        </p:spPr>
      </p:pic>
      <p:pic>
        <p:nvPicPr>
          <p:cNvPr id="18446" name="obrázek 7" descr="MC900411406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2066" y="4929198"/>
            <a:ext cx="1057275" cy="1019175"/>
          </a:xfrm>
          <a:prstGeom prst="rect">
            <a:avLst/>
          </a:prstGeom>
          <a:noFill/>
        </p:spPr>
      </p:pic>
      <p:pic>
        <p:nvPicPr>
          <p:cNvPr id="18449" name="obrázek 3" descr="MC900411400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29190" y="3000372"/>
            <a:ext cx="990600" cy="933450"/>
          </a:xfrm>
          <a:prstGeom prst="rect">
            <a:avLst/>
          </a:prstGeom>
          <a:noFill/>
        </p:spPr>
      </p:pic>
      <p:sp>
        <p:nvSpPr>
          <p:cNvPr id="18458" name="Rectangle 26"/>
          <p:cNvSpPr>
            <a:spLocks noChangeArrowheads="1"/>
          </p:cNvSpPr>
          <p:nvPr/>
        </p:nvSpPr>
        <p:spPr bwMode="auto">
          <a:xfrm>
            <a:off x="457200" y="7181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……………..……………………………………………………………………..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0" y="285728"/>
            <a:ext cx="9144000" cy="5970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Namaluj, jak vypadá dopravní značka: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3200" i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</a:t>
            </a:r>
            <a:r>
              <a:rPr lang="cs-CZ" sz="3200" i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) </a:t>
            </a:r>
            <a:r>
              <a:rPr kumimoji="0" lang="cs-CZ" sz="320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Zákaz </a:t>
            </a:r>
            <a:r>
              <a:rPr kumimoji="0" lang="cs-CZ" sz="320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zastavení                 b) Dej přednost v jízdě</a:t>
            </a:r>
            <a:endParaRPr kumimoji="0" lang="cs-CZ" sz="320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Vybarvi správně světelné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signály: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3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9458" name="Picture 2" descr="C:\Users\Steflova\AppData\Local\Microsoft\Windows\Temporary Internet Files\Content.IE5\ASGMXC31\MC9003477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4572008"/>
            <a:ext cx="1409090" cy="1821485"/>
          </a:xfrm>
          <a:prstGeom prst="rect">
            <a:avLst/>
          </a:prstGeom>
          <a:noFill/>
        </p:spPr>
      </p:pic>
      <p:pic>
        <p:nvPicPr>
          <p:cNvPr id="6" name="Picture 2" descr="C:\Users\Steflova\AppData\Local\Microsoft\Windows\Temporary Internet Files\Content.IE5\ASGMXC31\MC9003477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4348" y="4572008"/>
            <a:ext cx="1409090" cy="1821485"/>
          </a:xfrm>
          <a:prstGeom prst="rect">
            <a:avLst/>
          </a:prstGeom>
          <a:noFill/>
        </p:spPr>
      </p:pic>
      <p:pic>
        <p:nvPicPr>
          <p:cNvPr id="7" name="Picture 2" descr="C:\Users\Steflova\AppData\Local\Microsoft\Windows\Temporary Internet Files\Content.IE5\ASGMXC31\MC9003477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20364" y="4536473"/>
            <a:ext cx="1409090" cy="18214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119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Splň dané úkoly</vt:lpstr>
      <vt:lpstr>Napiš název těchto dopravních  značek.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18</cp:revision>
  <dcterms:created xsi:type="dcterms:W3CDTF">2011-08-21T15:31:45Z</dcterms:created>
  <dcterms:modified xsi:type="dcterms:W3CDTF">2012-03-13T05:49:32Z</dcterms:modified>
</cp:coreProperties>
</file>