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62" r:id="rId3"/>
    <p:sldId id="273" r:id="rId4"/>
    <p:sldId id="274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3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3CB04-760E-45DD-8BB5-04880744D1A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396722-F0AE-46FA-9C0C-591273AB34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45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159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549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8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81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784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019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0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2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0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38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4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5/Pediculus_humanus_var_capitis_female2.jpg/408px-Pediculus_humanus_var_capitis_female2.jpg" TargetMode="External"/><Relationship Id="rId3" Type="http://schemas.openxmlformats.org/officeDocument/2006/relationships/hyperlink" Target="http://upload.wikimedia.org/wikipedia/commons/thumb/c/ce/Culex_sp_larvae.png/300px-Culex_sp_larvae.png" TargetMode="External"/><Relationship Id="rId7" Type="http://schemas.openxmlformats.org/officeDocument/2006/relationships/hyperlink" Target="http://upload.wikimedia.org/wikipedia/commons/9/99/Aphididae_%28aka%29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3/Nicrophorus_vespillo_2.jpg/463px-Nicrophorus_vespillo_2.jpg" TargetMode="External"/><Relationship Id="rId5" Type="http://schemas.openxmlformats.org/officeDocument/2006/relationships/hyperlink" Target="https://sites.google.com/site/hmyzentomologickesbirky/anatomie/obr%C3%A1zek%207.jpg?attredirects=0" TargetMode="External"/><Relationship Id="rId4" Type="http://schemas.openxmlformats.org/officeDocument/2006/relationships/hyperlink" Target="https://sites.google.com/site/hmyzentomologickesbirky/anatomie/obr%C3%A1zek%206.jpg?attredirects=0" TargetMode="External"/><Relationship Id="rId9" Type="http://schemas.openxmlformats.org/officeDocument/2006/relationships/hyperlink" Target="http://upload.wikimedia.org/wikipedia/commons/thumb/9/91/Bienen_mit_Brut_2.jpg/800px-Bienen_mit_Brut_2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0.jpeg"/><Relationship Id="rId3" Type="http://schemas.microsoft.com/office/2007/relationships/hdphoto" Target="../media/hdphoto1.wdp"/><Relationship Id="rId7" Type="http://schemas.microsoft.com/office/2007/relationships/hdphoto" Target="../media/hdphoto2.wdp"/><Relationship Id="rId12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19.png"/><Relationship Id="rId5" Type="http://schemas.openxmlformats.org/officeDocument/2006/relationships/image" Target="../media/image16.jpeg"/><Relationship Id="rId10" Type="http://schemas.microsoft.com/office/2007/relationships/hdphoto" Target="../media/hdphoto3.wdp"/><Relationship Id="rId4" Type="http://schemas.openxmlformats.org/officeDocument/2006/relationships/image" Target="../media/image15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11" Type="http://schemas.openxmlformats.org/officeDocument/2006/relationships/image" Target="../media/image30.png"/><Relationship Id="rId5" Type="http://schemas.openxmlformats.org/officeDocument/2006/relationships/image" Target="../media/image24.wmf"/><Relationship Id="rId10" Type="http://schemas.openxmlformats.org/officeDocument/2006/relationships/image" Target="../media/image29.png"/><Relationship Id="rId4" Type="http://schemas.openxmlformats.org/officeDocument/2006/relationships/image" Target="../media/image23.wmf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390006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15.8.2012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VY_52_INOVACE_26_hmyz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Živočichové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3.,4.,5.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383" y="836712"/>
            <a:ext cx="8229600" cy="128160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prezentaci jsou vloženy snímky určené k opakování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r>
              <a:rPr lang="cs-CZ" sz="1400" dirty="0"/>
              <a:t> </a:t>
            </a:r>
            <a:r>
              <a:rPr lang="cs-CZ" sz="1400" dirty="0" smtClean="0"/>
              <a:t>Posun mezi snímky </a:t>
            </a:r>
            <a:r>
              <a:rPr lang="cs-CZ" sz="1400" dirty="0"/>
              <a:t> </a:t>
            </a:r>
            <a:r>
              <a:rPr lang="cs-CZ" sz="1400" dirty="0" smtClean="0"/>
              <a:t>provádíme kliknutím.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455085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279" y="2105469"/>
            <a:ext cx="82296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en-US" sz="1200" dirty="0"/>
              <a:t>JAMES GATHANY. </a:t>
            </a:r>
            <a:r>
              <a:rPr lang="en-US" sz="1200" i="1" dirty="0"/>
              <a:t>http://cs.wikipedia.org</a:t>
            </a:r>
            <a:r>
              <a:rPr lang="en-US" sz="1200" dirty="0"/>
              <a:t> [online]. [cit. 22.3.2013].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3"/>
              </a:rPr>
              <a:t>http://</a:t>
            </a:r>
            <a:r>
              <a:rPr lang="en-US" sz="1200" dirty="0" smtClean="0">
                <a:hlinkClick r:id="rId3"/>
              </a:rPr>
              <a:t>upload.wikimedia.org/wikipedia/commons/thumb/c/ce/Culex_sp_larvae.png/300px-Culex_sp_larvae.png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https://sites.google.com</a:t>
            </a:r>
            <a:r>
              <a:rPr lang="pt-BR" sz="1200" dirty="0"/>
              <a:t> [online]. [cit. 22.3.2013]. Dostupný na WWW: </a:t>
            </a:r>
            <a:r>
              <a:rPr lang="pt-BR" sz="1200" dirty="0">
                <a:hlinkClick r:id="rId4"/>
              </a:rPr>
              <a:t>https://</a:t>
            </a:r>
            <a:r>
              <a:rPr lang="pt-BR" sz="1200" dirty="0" smtClean="0">
                <a:hlinkClick r:id="rId4"/>
              </a:rPr>
              <a:t>sites.google.com/site/hmyzentomologickesbirky/anatomie/obr%C3%A1zek%206.jpg?attredirects=0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https://sites.google.com</a:t>
            </a:r>
            <a:r>
              <a:rPr lang="pt-BR" sz="1200" dirty="0"/>
              <a:t> [online]. [cit. 23.3.2013]. Dostupný na WWW: </a:t>
            </a:r>
            <a:r>
              <a:rPr lang="pt-BR" sz="1200" dirty="0">
                <a:hlinkClick r:id="rId5"/>
              </a:rPr>
              <a:t>https://</a:t>
            </a:r>
            <a:r>
              <a:rPr lang="pt-BR" sz="1200" dirty="0" smtClean="0">
                <a:hlinkClick r:id="rId5"/>
              </a:rPr>
              <a:t>sites.google.com/site/hmyzentomologickesbirky/anatomie/obr%C3%A1zek%207.jpg?attredirects=0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TLUSŤA. </a:t>
            </a:r>
            <a:r>
              <a:rPr lang="cs-CZ" sz="1200" i="1" dirty="0"/>
              <a:t>http://cs.wikipedia.org/</a:t>
            </a:r>
            <a:r>
              <a:rPr lang="cs-CZ" sz="1200" dirty="0"/>
              <a:t> [online]. [cit. 23.3.2013].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upload.wikimedia.org/wikipedia/commons/thumb/4/43/Nicrophorus_vespillo_2.jpg/463px-Nicrophorus_vespillo_2.jpg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ANDRÉ KARWATH. </a:t>
            </a:r>
            <a:r>
              <a:rPr lang="cs-CZ" sz="1200" i="1" dirty="0"/>
              <a:t>http://cs.wikipedia.org/</a:t>
            </a:r>
            <a:r>
              <a:rPr lang="cs-CZ" sz="1200" dirty="0"/>
              <a:t> [online]. [cit. 23.3.2013]. Dostupný na WWW: </a:t>
            </a:r>
            <a:r>
              <a:rPr lang="cs-CZ" sz="1200" dirty="0">
                <a:hlinkClick r:id="rId7"/>
              </a:rPr>
              <a:t>http://upload.wikimedia.org/wikipedia/commons/9/99/Aphididae_%</a:t>
            </a:r>
            <a:r>
              <a:rPr lang="cs-CZ" sz="1200" dirty="0" smtClean="0">
                <a:hlinkClick r:id="rId7"/>
              </a:rPr>
              <a:t>28aka%29.jpg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NOCA2PLUS. </a:t>
            </a:r>
            <a:r>
              <a:rPr lang="cs-CZ" sz="1200" i="1" dirty="0"/>
              <a:t>http://cs.wikipedia.org/</a:t>
            </a:r>
            <a:r>
              <a:rPr lang="cs-CZ" sz="1200" dirty="0"/>
              <a:t> [online]. [cit. 23.3.2013].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upload.wikimedia.org/wikipedia/commons/thumb/9/95/Pediculus_humanus_var_capitis_female2.jpg/408px-Pediculus_humanus_var_capitis_female2.jpg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nl-NL" sz="1200" dirty="0"/>
              <a:t>WAUGSBERG. </a:t>
            </a:r>
            <a:r>
              <a:rPr lang="nl-NL" sz="1200" i="1" dirty="0"/>
              <a:t>http://cs.wikipedia.org/</a:t>
            </a:r>
            <a:r>
              <a:rPr lang="nl-NL" sz="1200" dirty="0"/>
              <a:t> [online]. [cit. 23.3.2013]. Dostupný na WWW: </a:t>
            </a:r>
            <a:r>
              <a:rPr lang="nl-NL" sz="1200" dirty="0">
                <a:hlinkClick r:id="rId9"/>
              </a:rPr>
              <a:t>http://</a:t>
            </a:r>
            <a:r>
              <a:rPr lang="nl-NL" sz="1200" dirty="0" smtClean="0">
                <a:hlinkClick r:id="rId9"/>
              </a:rPr>
              <a:t>upload.wikimedia.org/wikipedia/commons/thumb/9/91/Bienen_mit_Brut_2.jpg/800px-Bienen_mit_Brut_2.jpg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 smtClean="0"/>
              <a:t>Obrázky </a:t>
            </a:r>
            <a:r>
              <a:rPr lang="cs-CZ" sz="1200" dirty="0" smtClean="0"/>
              <a:t>webu www.Office.microsoft.com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arie\AppData\Local\Microsoft\Windows\Temporary Internet Files\Content.IE5\8KP0K0TB\MP9003137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2000" y="-1"/>
            <a:ext cx="4572000" cy="686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28215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9600" dirty="0" smtClean="0"/>
              <a:t>Hmyz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do skupiny bezobratlých živočichů.</a:t>
            </a:r>
          </a:p>
          <a:p>
            <a:r>
              <a:rPr lang="cs-CZ" dirty="0" smtClean="0"/>
              <a:t>Je to nejrozmanitější a nejpočetnější skupina živočichů na světě.</a:t>
            </a:r>
          </a:p>
          <a:p>
            <a:r>
              <a:rPr lang="cs-CZ" dirty="0" smtClean="0"/>
              <a:t>Vyskytuje se ve všech oblastech naší planety.</a:t>
            </a:r>
          </a:p>
          <a:p>
            <a:endParaRPr lang="cs-CZ" dirty="0"/>
          </a:p>
        </p:txBody>
      </p:sp>
      <p:pic>
        <p:nvPicPr>
          <p:cNvPr id="1027" name="Picture 3" descr="C:\Users\Marie\AppData\Local\Microsoft\Windows\Temporary Internet Files\Content.IE5\74L20U2Q\MP9003137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788" y="4025685"/>
            <a:ext cx="3816424" cy="254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Culex sp larva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25685"/>
            <a:ext cx="3987928" cy="242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272" y="6016902"/>
            <a:ext cx="3725892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arvy komára ve vodě</a:t>
            </a:r>
            <a:endParaRPr lang="cs-CZ" sz="3200" dirty="0"/>
          </a:p>
        </p:txBody>
      </p:sp>
      <p:pic>
        <p:nvPicPr>
          <p:cNvPr id="1032" name="Picture 8" descr="C:\Users\Marie\AppData\Local\Microsoft\Windows\Temporary Internet Files\Content.IE5\G1DN06I0\MC9002407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2656"/>
            <a:ext cx="1822399" cy="11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025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  Stavba těla hmyzu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634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Hmyz patří mezi </a:t>
            </a:r>
            <a:r>
              <a:rPr lang="cs-CZ" b="1" dirty="0" smtClean="0">
                <a:solidFill>
                  <a:srgbClr val="C00000"/>
                </a:solidFill>
              </a:rPr>
              <a:t>členovce</a:t>
            </a:r>
            <a:r>
              <a:rPr lang="cs-CZ" dirty="0" smtClean="0"/>
              <a:t> – tělo je rozdělené na tři části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Mnohé druhy hmyzu mají křídla.</a:t>
            </a:r>
          </a:p>
          <a:p>
            <a:r>
              <a:rPr lang="cs-CZ" dirty="0" smtClean="0"/>
              <a:t>Oporou těla je vnější kostra.</a:t>
            </a:r>
          </a:p>
          <a:p>
            <a:endParaRPr lang="cs-CZ" dirty="0"/>
          </a:p>
        </p:txBody>
      </p:sp>
      <p:pic>
        <p:nvPicPr>
          <p:cNvPr id="2050" name="Picture 2" descr="C:\Users\Marie\AppData\Local\Microsoft\Windows\Temporary Internet Files\Content.IE5\G1DN06I0\MC900052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31145"/>
            <a:ext cx="1294790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590097" y="2930707"/>
            <a:ext cx="1512168" cy="576064"/>
          </a:xfrm>
          <a:prstGeom prst="wedgeRoundRectCallout">
            <a:avLst>
              <a:gd name="adj1" fmla="val -108461"/>
              <a:gd name="adj2" fmla="val 39458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590097" y="3833200"/>
            <a:ext cx="1512168" cy="576064"/>
          </a:xfrm>
          <a:prstGeom prst="wedgeRoundRectCallout">
            <a:avLst>
              <a:gd name="adj1" fmla="val -105910"/>
              <a:gd name="adj2" fmla="val -6038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hruď</a:t>
            </a:r>
            <a:endParaRPr lang="cs-CZ" sz="32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771800" y="4581128"/>
            <a:ext cx="1872208" cy="572153"/>
          </a:xfrm>
          <a:prstGeom prst="wedgeRoundRectCallout">
            <a:avLst>
              <a:gd name="adj1" fmla="val -50768"/>
              <a:gd name="adj2" fmla="val -8442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zadeček</a:t>
            </a:r>
            <a:endParaRPr lang="cs-CZ" sz="32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36164" y="3816154"/>
            <a:ext cx="1835696" cy="1321875"/>
          </a:xfrm>
          <a:prstGeom prst="wedgeRoundRectCallout">
            <a:avLst>
              <a:gd name="adj1" fmla="val 60938"/>
              <a:gd name="adj2" fmla="val -59367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 páry končetin</a:t>
            </a:r>
            <a:endParaRPr lang="cs-CZ" sz="32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107504" y="2735934"/>
            <a:ext cx="2088272" cy="576064"/>
          </a:xfrm>
          <a:prstGeom prst="wedgeRoundRectCallout">
            <a:avLst>
              <a:gd name="adj1" fmla="val 68176"/>
              <a:gd name="adj2" fmla="val 49699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ložené oči</a:t>
            </a:r>
            <a:endParaRPr lang="cs-CZ" sz="32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664835" y="2204863"/>
            <a:ext cx="1850524" cy="504769"/>
          </a:xfrm>
          <a:prstGeom prst="wedgeRoundRectCallout">
            <a:avLst>
              <a:gd name="adj1" fmla="val -39163"/>
              <a:gd name="adj2" fmla="val 118014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tykadla</a:t>
            </a:r>
            <a:endParaRPr lang="cs-CZ" sz="3200" dirty="0"/>
          </a:p>
        </p:txBody>
      </p:sp>
      <p:pic>
        <p:nvPicPr>
          <p:cNvPr id="2056" name="Picture 8" descr="C:\Users\Marie\AppData\Local\Microsoft\Windows\Temporary Internet Files\Content.IE5\8KP0K0TB\MC9004380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676" y="3136270"/>
            <a:ext cx="1198650" cy="11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G1DN06I0\MC9001929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5795">
            <a:off x="5421455" y="2198162"/>
            <a:ext cx="1232834" cy="107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ie\AppData\Local\Microsoft\Windows\Temporary Internet Files\Content.IE5\LCHGGIZ3\MC900326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6357">
            <a:off x="6976631" y="2078559"/>
            <a:ext cx="1466328" cy="111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Marie\AppData\Local\Microsoft\Windows\Temporary Internet Files\Content.IE5\8KP0K0TB\MC9002320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004" y="84812"/>
            <a:ext cx="1911790" cy="161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arie\AppData\Local\Microsoft\Windows\Temporary Internet Files\Content.IE5\G1DN06I0\MC90043802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8004" y="3455526"/>
            <a:ext cx="1643212" cy="145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Marie\AppData\Local\Microsoft\Windows\Temporary Internet Files\Content.IE5\LCHGGIZ3\MC90043391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563" y="2934923"/>
            <a:ext cx="800672" cy="80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120" y="4959566"/>
            <a:ext cx="2242538" cy="1395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443471" y="6355299"/>
            <a:ext cx="238834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vlékající se vážka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178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3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Nicrophorus vespillo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96260">
            <a:off x="568690" y="5929831"/>
            <a:ext cx="865469" cy="111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52433"/>
            <a:ext cx="3312368" cy="1245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5322474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Ze života hmyzu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25" y="1600201"/>
            <a:ext cx="8229600" cy="10367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Během svého života se hmyz několikrát mění a svléká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7340" y="3513613"/>
            <a:ext cx="2952328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nedokonalá proměna</a:t>
            </a:r>
          </a:p>
          <a:p>
            <a:pPr algn="ctr"/>
            <a:r>
              <a:rPr lang="cs-CZ" sz="2400" dirty="0" smtClean="0"/>
              <a:t>(</a:t>
            </a:r>
            <a:r>
              <a:rPr lang="cs-CZ" sz="2400" dirty="0"/>
              <a:t>5 </a:t>
            </a:r>
            <a:r>
              <a:rPr lang="cs-CZ" sz="2400" dirty="0" smtClean="0"/>
              <a:t>larev a dospělec)</a:t>
            </a:r>
            <a:endParaRPr lang="cs-CZ" sz="2400" dirty="0"/>
          </a:p>
        </p:txBody>
      </p:sp>
      <p:pic>
        <p:nvPicPr>
          <p:cNvPr id="1026" name="Picture 2" descr="https://70599e79-a-62cb3a1a-s-sites.googlegroups.com/site/hmyzentomologickesbirky/anatomie/obr%C3%A1zek%207.jpg?attachauth=ANoY7coZl6th5ZFYOzfMveBKXgqUfxg-qB2dzMmznb_S7GuoBPGN6lHdut8fIDYSakM-NSNoFQwVy_Wu7XtTKi3ZFimrjCtyvebG2ebEUCopsDTg3B8BX85pAAKEJnRwFqh-hW1kPuPOi_vkoV9pBTZjX42Ls-iKgx-1GnY52ZXkKU52gXk2Ki1CEp5GdrqU4rBGFPegl1_PtBS4X1KZ7GsIew8Lfh0BeAkrCG2CE-nWyAcVz2bdOFulLCuKLzUpGvw9s1UvSfCY&amp;attredirects=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2389442"/>
            <a:ext cx="3384376" cy="130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6516" y="3513613"/>
            <a:ext cx="33823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dokonalá proměna</a:t>
            </a:r>
          </a:p>
          <a:p>
            <a:r>
              <a:rPr lang="cs-CZ" sz="2400" dirty="0" smtClean="0"/>
              <a:t>(3 larvy, kukla a dospělec)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4509120"/>
            <a:ext cx="3079882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Čím se živí hmyz?</a:t>
            </a:r>
            <a:endParaRPr lang="cs-CZ" sz="32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83369" y="4509120"/>
            <a:ext cx="1652327" cy="1647473"/>
          </a:xfrm>
          <a:prstGeom prst="wedgeRoundRectCallout">
            <a:avLst>
              <a:gd name="adj1" fmla="val 102344"/>
              <a:gd name="adj2" fmla="val -33490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odumřelými rostlinami nebo živočichy - mrchožrouti</a:t>
            </a:r>
            <a:endParaRPr lang="cs-CZ" sz="2000" b="1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2056954" y="5288212"/>
            <a:ext cx="1574558" cy="504056"/>
          </a:xfrm>
          <a:prstGeom prst="wedgeRoundRectCallout">
            <a:avLst>
              <a:gd name="adj1" fmla="val 12887"/>
              <a:gd name="adj2" fmla="val -90741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rostlinami</a:t>
            </a:r>
            <a:endParaRPr lang="cs-CZ" sz="2000" b="1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3689668" y="5461993"/>
            <a:ext cx="1314380" cy="533430"/>
          </a:xfrm>
          <a:prstGeom prst="wedgeRoundRectCallout">
            <a:avLst>
              <a:gd name="adj1" fmla="val -20535"/>
              <a:gd name="adj2" fmla="val -116269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jiným hmyzem</a:t>
            </a:r>
            <a:endParaRPr lang="cs-CZ" sz="2000" b="1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5148064" y="5332856"/>
            <a:ext cx="1675726" cy="677836"/>
          </a:xfrm>
          <a:prstGeom prst="wedgeRoundRectCallout">
            <a:avLst>
              <a:gd name="adj1" fmla="val -23473"/>
              <a:gd name="adj2" fmla="val -83279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drobnými bezobratlými</a:t>
            </a:r>
            <a:endParaRPr lang="cs-CZ" sz="2000" b="1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7092280" y="4801507"/>
            <a:ext cx="1656184" cy="1008112"/>
          </a:xfrm>
          <a:prstGeom prst="wedgeRoundRectCallout">
            <a:avLst>
              <a:gd name="adj1" fmla="val -130365"/>
              <a:gd name="adj2" fmla="val -56001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parazituje na jiných organismech</a:t>
            </a:r>
            <a:endParaRPr lang="cs-CZ" sz="2000" b="1" dirty="0"/>
          </a:p>
        </p:txBody>
      </p:sp>
      <p:pic>
        <p:nvPicPr>
          <p:cNvPr id="1030" name="Picture 6" descr="Soubor:Aphididae (aka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202" y="5849754"/>
            <a:ext cx="1277286" cy="100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G1DN06I0\MC90043391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767" y="6102580"/>
            <a:ext cx="723245" cy="723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Soubor:Carabus auratus with prey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13" b="100000" l="375" r="97875">
                        <a14:foregroundMark x1="11625" y1="31491" x2="375" y2="9213"/>
                        <a14:foregroundMark x1="10625" y1="35176" x2="5625" y2="55444"/>
                        <a14:foregroundMark x1="5625" y1="56616" x2="10250" y2="61809"/>
                        <a14:foregroundMark x1="10250" y1="62647" x2="12625" y2="60134"/>
                        <a14:foregroundMark x1="12625" y1="61642" x2="2125" y2="79229"/>
                        <a14:foregroundMark x1="2500" y1="85930" x2="2500" y2="85930"/>
                        <a14:foregroundMark x1="1500" y1="85427" x2="15625" y2="60804"/>
                        <a14:foregroundMark x1="17250" y1="61307" x2="23000" y2="63652"/>
                        <a14:foregroundMark x1="23750" y1="64992" x2="26500" y2="59296"/>
                        <a14:foregroundMark x1="28125" y1="57956" x2="36375" y2="56616"/>
                        <a14:foregroundMark x1="37500" y1="58291" x2="34625" y2="63484"/>
                        <a14:foregroundMark x1="34250" y1="69347" x2="36625" y2="79732"/>
                        <a14:foregroundMark x1="37000" y1="81575" x2="41375" y2="90620"/>
                        <a14:foregroundMark x1="41625" y1="92797" x2="47000" y2="91457"/>
                        <a14:foregroundMark x1="38500" y1="57454" x2="50750" y2="67839"/>
                        <a14:foregroundMark x1="52125" y1="68174" x2="87875" y2="99665"/>
                        <a14:foregroundMark x1="56750" y1="66499" x2="73500" y2="61809"/>
                        <a14:foregroundMark x1="73375" y1="60637" x2="77375" y2="51424"/>
                        <a14:foregroundMark x1="77375" y1="51424" x2="73750" y2="44221"/>
                        <a14:foregroundMark x1="73750" y1="44221" x2="72750" y2="42881"/>
                        <a14:foregroundMark x1="81125" y1="45226" x2="91875" y2="57956"/>
                        <a14:foregroundMark x1="93625" y1="58459" x2="97875" y2="63149"/>
                        <a14:foregroundMark x1="95375" y1="38023" x2="76875" y2="16248"/>
                        <a14:foregroundMark x1="90375" y1="40871" x2="90250" y2="30486"/>
                        <a14:backgroundMark x1="78625" y1="16918" x2="99875" y2="21441"/>
                        <a14:backgroundMark x1="85750" y1="25796" x2="98875" y2="41876"/>
                        <a14:backgroundMark x1="86875" y1="27638" x2="90000" y2="48576"/>
                        <a14:backgroundMark x1="78625" y1="18593" x2="83750" y2="422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397" y="5913949"/>
            <a:ext cx="1265060" cy="94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Soubor:Pediculus humanus var capitis female2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32895" y="5418896"/>
            <a:ext cx="1174953" cy="172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ie\AppData\Local\Microsoft\Windows\Temporary Internet Files\Content.IE5\74L20U2Q\MP90044657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551" y="260648"/>
            <a:ext cx="1849301" cy="119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04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  <p:bldP spid="5" grpId="0" animBg="1"/>
      <p:bldP spid="6" grpId="0" animBg="1"/>
      <p:bldP spid="8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Společenský 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084" y="177936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Některé druhy hmyzu žijí ve společenstvech.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Členové společenstva zastávají různé role.</a:t>
            </a:r>
            <a:endParaRPr lang="cs-CZ" dirty="0"/>
          </a:p>
        </p:txBody>
      </p:sp>
      <p:pic>
        <p:nvPicPr>
          <p:cNvPr id="2051" name="Picture 3" descr="C:\Users\Marie\AppData\Local\Microsoft\Windows\Temporary Internet Files\Content.IE5\LCHGGIZ3\MC9002169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831" y="5104322"/>
            <a:ext cx="1811426" cy="128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LCHGGIZ3\MC900240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278" y="5082160"/>
            <a:ext cx="1809598" cy="133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LCHGGIZ3\MC9002407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27857" y="4970112"/>
            <a:ext cx="1734263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G1DN06I0\MC9002407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4" y="4769596"/>
            <a:ext cx="1815084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G1DN06I0\MC900231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043" y="9945"/>
            <a:ext cx="3272429" cy="193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rie\AppData\Local\Microsoft\Windows\Temporary Internet Files\Content.IE5\74L20U2Q\MC9004324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646" y="4724835"/>
            <a:ext cx="1543223" cy="188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991" y="2348880"/>
            <a:ext cx="2619766" cy="1745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468" y="2284340"/>
            <a:ext cx="2794276" cy="1830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 descr="C:\Users\Marie\AppData\Local\Microsoft\Windows\Temporary Internet Files\Content.IE5\G1DN06I0\MC90043802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088" y="2046111"/>
            <a:ext cx="2259485" cy="225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arie\AppData\Local\Microsoft\Windows\Temporary Internet Files\Content.IE5\LCHGGIZ3\MC90043801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9" y="2279916"/>
            <a:ext cx="1791879" cy="179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38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5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500"/>
                            </p:stCondLst>
                            <p:childTnLst>
                              <p:par>
                                <p:cTn id="9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6500"/>
                            </p:stCondLst>
                            <p:childTnLst>
                              <p:par>
                                <p:cTn id="10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58092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3687" y="946834"/>
            <a:ext cx="8476243" cy="414935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Hmyz patří mezi ___________ živočichy. Je to ______________ a ________________ skupina živočichů na Zemi. Jeho tělo se dělí na tři části: ______, ______ a ________. Mnoho druhů hmyzu  ______. Hmyz se během svého života několikrát __________.  Živí se ___________ i ____________ potravou. Některé druhy ___________.  Zajímavý je život společenského hmyzu, např. _________ a 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517231"/>
            <a:ext cx="1949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bezobratlé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84572" y="5691193"/>
            <a:ext cx="2575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nejrozšířenější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88563" y="6250108"/>
            <a:ext cx="2737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nejrozmanitější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8163" y="6205327"/>
            <a:ext cx="1088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hlavu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90732" y="5497769"/>
            <a:ext cx="994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hruď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01059" y="6273567"/>
            <a:ext cx="1519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zadeček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0388" y="6163323"/>
            <a:ext cx="810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létá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77427" y="5105341"/>
            <a:ext cx="2019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proměňuje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2042" y="5060438"/>
            <a:ext cx="1885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rostlinnou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5157192"/>
            <a:ext cx="1916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živočišnou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27269" y="6202405"/>
            <a:ext cx="1732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parazitují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870935"/>
            <a:ext cx="1816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mravence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44113" y="5690116"/>
            <a:ext cx="1022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včely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74L20U2Q\MC900390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59" y="5168911"/>
            <a:ext cx="1791310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38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2569 C -0.00382 -0.04051 -0.01389 -0.05116 -0.01979 -0.06667 C -0.02431 -0.0787 -0.02552 -0.09051 -0.02778 -0.10347 C -0.02709 -0.11944 -0.02743 -0.13171 -0.02465 -0.14606 C -0.02118 -0.16389 -0.00799 -0.18449 -0.00035 -0.2 C 0.00521 -0.21134 0.00972 -0.225 0.01736 -0.23426 C 0.03455 -0.25579 0.0526 -0.26921 0.07378 -0.28171 C 0.10347 -0.29907 0.13316 -0.31643 0.16562 -0.32245 C 0.17639 -0.32153 0.18941 -0.32292 0.19965 -0.31597 C 0.20607 -0.31157 0.21562 -0.29676 0.21562 -0.29653 C 0.21666 -0.29167 0.21892 -0.28704 0.21892 -0.28171 C 0.21892 -0.27268 0.21076 -0.26852 0.20607 -0.26435 C 0.19739 -0.26574 0.18854 -0.26643 0.18021 -0.26875 C 0.17205 -0.27083 0.1684 -0.27755 0.1625 -0.2838 C 0.15173 -0.29514 0.13993 -0.30532 0.13021 -0.31829 C 0.12413 -0.32639 0.12048 -0.3368 0.11562 -0.34606 C 0.1151 -0.35046 0.11493 -0.35486 0.11406 -0.35903 C 0.11232 -0.36782 0.10764 -0.38495 0.10764 -0.38495 C 0.1033 -0.4213 0.10486 -0.40347 0.10278 -0.43866 C 0.10503 -0.50787 0.11094 -0.58171 0.13663 -0.64282 C 0.14514 -0.66296 0.15555 -0.68819 0.17048 -0.70093 C 0.18142 -0.72245 0.20069 -0.73055 0.21892 -0.73542 C 0.24305 -0.73472 0.26736 -0.73472 0.29149 -0.73333 C 0.3 -0.73287 0.30295 -0.72963 0.31094 -0.72685 C 0.33142 -0.71991 0.35035 -0.70741 0.37048 -0.69884 C 0.37153 -0.69676 0.37222 -0.69398 0.37378 -0.69236 C 0.37673 -0.68889 0.3835 -0.6838 0.3835 -0.68356 C 0.38507 -0.68079 0.38767 -0.67315 0.39149 -0.67315 C 0.39583 -0.67315 0.4 -0.67731 0.40434 -0.67731 " pathEditMode="relative" rAng="0" ptsTypes="ffffffffffffffffffffffffffffA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42" y="-3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2686 C -0.0165 -0.02176 -0.00886 -0.02385 -0.03455 -0.02686 C -0.03733 -0.02732 -0.03993 -0.02801 -0.04254 -0.02894 C -0.04584 -0.0301 -0.05226 -0.03311 -0.05226 -0.03311 C -0.06459 -0.04445 -0.06007 -0.0375 -0.06667 -0.05255 C -0.08143 -0.12524 -0.02257 -0.17107 0.01719 -0.20093 C 0.04097 -0.21922 0.06458 -0.2338 0.08975 -0.24838 C 0.09375 -0.2507 0.09722 -0.2544 0.10104 -0.25718 C 0.10573 -0.26019 0.11059 -0.26297 0.11545 -0.26575 C 0.13837 -0.27732 0.16198 -0.28565 0.18472 -0.29769 C 0.2085 -0.31042 0.23142 -0.32547 0.25416 -0.34075 C 0.26684 -0.34931 0.28055 -0.35672 0.29288 -0.36644 C 0.30312 -0.37454 0.31423 -0.38426 0.32361 -0.39445 C 0.33281 -0.40463 0.33975 -0.41737 0.34948 -0.42686 C 0.35607 -0.43913 0.35972 -0.44723 0.36389 -0.46112 C 0.36493 -0.46899 0.36614 -0.47709 0.36719 -0.48473 C 0.36771 -0.48843 0.36875 -0.49561 0.36875 -0.49538 C 0.36805 -0.5051 0.36996 -0.51644 0.36545 -0.52362 C 0.36024 -0.53172 0.35034 -0.5375 0.34271 -0.54098 C 0.3059 -0.53866 0.271 -0.52894 0.23489 -0.5213 C 0.21597 -0.51343 0.19635 -0.50973 0.17673 -0.50625 C 0.16128 -0.50857 0.15034 -0.50973 0.13646 -0.51713 C 0.12708 -0.52963 0.11666 -0.54352 0.1059 -0.55371 C 0.09323 -0.56644 0.07899 -0.57616 0.06719 -0.59051 C 0.04479 -0.6169 0.075 -0.58195 0.0559 -0.60741 C 0.04514 -0.62176 0.0533 -0.60533 0.04462 -0.62246 C 0.0335 -0.64445 0.02413 -0.66644 0.01719 -0.69121 C 0.01232 -0.70811 0.01337 -0.73264 0.00416 -0.74723 C 2.5E-6 -0.75371 -0.00573 -0.75834 -0.01025 -0.76436 C -0.01632 -0.77246 -0.02014 -0.78473 -0.02639 -0.79237 C -0.03038 -0.79723 -0.03472 -0.80139 -0.03924 -0.80533 C -0.0408 -0.80672 -0.04254 -0.80788 -0.0441 -0.8095 C -0.04584 -0.81135 -0.04705 -0.81436 -0.04896 -0.81598 C -0.05243 -0.81852 -0.0566 -0.81829 -0.06025 -0.82038 C -0.07778 -0.83102 -0.06736 -0.82709 -0.07969 -0.83102 C -0.09636 -0.84237 -0.0974 -0.83704 -0.12327 -0.83542 C -0.12587 -0.83473 -0.12865 -0.8345 -0.13125 -0.83311 C -0.13577 -0.83079 -0.13959 -0.82639 -0.1441 -0.82454 C -0.15747 -0.81875 -0.16979 -0.80926 -0.18281 -0.80301 C -0.18577 -0.79908 -0.18993 -0.79676 -0.19254 -0.79237 C -0.19479 -0.78866 -0.19531 -0.78334 -0.1974 -0.7794 C -0.19966 -0.76991 -0.20209 -0.76088 -0.20382 -0.75139 C -0.20573 -0.72848 -0.20538 -0.73866 -0.20538 -0.7213 " pathEditMode="relative" rAng="0" ptsTypes="ffffffffffffffffffffffffffffffffffffffffff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38" y="-4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3.33333E-6 C -0.00729 -0.00648 -0.01423 -0.01343 -0.02257 -0.01713 C -0.0276 -0.02778 -0.0368 -0.03194 -0.04357 -0.04097 C -0.04635 -0.04861 -0.04896 -0.05671 -0.05156 -0.06458 C -0.05382 -0.07176 -0.05798 -0.08611 -0.05798 -0.08611 C -0.06024 -0.10393 -0.05833 -0.09352 -0.06129 -0.10532 C -0.06233 -0.10972 -0.06442 -0.11829 -0.06442 -0.11829 C -0.0639 -0.12755 -0.06407 -0.13704 -0.06285 -0.1463 C -0.06164 -0.15509 -0.05312 -0.15995 -0.04826 -0.16343 C -0.03784 -0.17106 -0.02743 -0.17986 -0.01614 -0.18495 C 0.00226 -0.20162 0.02709 -0.20417 0.04844 -0.21065 C 0.05434 -0.2125 0.06094 -0.21551 0.06615 -0.21944 C 0.06962 -0.22199 0.07257 -0.22523 0.07587 -0.22801 C 0.07743 -0.2294 0.08073 -0.23218 0.08073 -0.23218 C 0.08889 -0.25532 0.0783 -0.22801 0.08872 -0.24722 C 0.09236 -0.25393 0.09566 -0.26366 0.09844 -0.27106 C 0.09757 -0.28472 0.10052 -0.29884 0.09045 -0.30324 C 0.08021 -0.3125 0.06858 -0.31667 0.05643 -0.32037 C 0.01754 -0.31875 -0.02066 -0.31458 -0.05955 -0.31181 C -0.09167 -0.31296 -0.10938 -0.31319 -0.13699 -0.31829 C -0.1566 -0.32593 -0.17744 -0.32917 -0.19671 -0.33773 C -0.20574 -0.34167 -0.22032 -0.35231 -0.22744 -0.35694 C -0.24185 -0.36643 -0.26893 -0.37801 -0.28056 -0.39352 C -0.28213 -0.3956 -0.28351 -0.39838 -0.28542 -0.4 C -0.28785 -0.40231 -0.29098 -0.40255 -0.29358 -0.4044 C -0.29671 -0.40671 -0.31772 -0.43009 -0.31772 -0.43009 C -0.3323 -0.45463 -0.34272 -0.48171 -0.35313 -0.50972 C -0.35851 -0.52431 -0.36199 -0.53958 -0.36928 -0.55278 C -0.37292 -0.57407 -0.3764 -0.5956 -0.379 -0.61713 C -0.37848 -0.6294 -0.37865 -0.64167 -0.37744 -0.6537 C -0.37501 -0.6787 -0.36372 -0.69861 -0.35313 -0.71829 C -0.34827 -0.72708 -0.34601 -0.73426 -0.34029 -0.7419 C -0.3349 -0.74907 -0.32848 -0.75347 -0.32258 -0.75926 C -0.3139 -0.76806 -0.30765 -0.77708 -0.29671 -0.78056 C -0.2941 -0.78356 -0.29202 -0.78796 -0.28872 -0.78935 C -0.27483 -0.7956 -0.22171 -0.79745 -0.21285 -0.79792 C -0.16945 -0.79583 -0.12813 -0.79676 -0.08542 -0.8044 C -0.07362 -0.8037 -0.06181 -0.8037 -0.05 -0.80208 C -0.0467 -0.80162 -0.04028 -0.79792 -0.04028 -0.79792 C -0.03194 -0.78681 -0.03159 -0.77268 -0.03871 -0.75926 C -0.04236 -0.74375 -0.03993 -0.75 -0.04514 -0.73981 C -0.04739 -0.73032 -0.05503 -0.72407 -0.06129 -0.71829 C -0.06407 -0.70694 -0.06076 -0.71574 -0.06772 -0.70764 C -0.07414 -0.7 -0.07848 -0.69005 -0.08542 -0.6838 C -0.08647 -0.68171 -0.08733 -0.67917 -0.08872 -0.67731 C -0.09011 -0.67546 -0.09237 -0.675 -0.09358 -0.67315 C -0.09619 -0.66921 -0.10001 -0.66018 -0.10001 -0.66018 C -0.10452 -0.6419 -0.10313 -0.65185 -0.10313 -0.63009 " pathEditMode="relative" ptsTypes="fffff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6 C -0.00555 -0.01065 -0.0125 -0.02083 -0.01944 -0.03009 C -0.0243 -0.04722 -0.02882 -0.06458 -0.03385 -0.08171 C -0.03784 -0.11204 -0.04114 -0.14583 -0.03073 -0.17431 C -0.02812 -0.19236 -0.02621 -0.20162 -0.01614 -0.21505 C -0.0118 -0.23032 -0.0085 -0.23056 -4.44444E-6 -0.24097 C 0.01598 -0.26019 0.00521 -0.25208 0.01771 -0.26019 C 0.0316 -0.28542 0.05521 -0.28796 0.0757 -0.29676 C 0.09184 -0.29606 0.10834 -0.29907 0.12414 -0.29468 C 0.12795 -0.29352 0.13056 -0.28171 0.13056 -0.28171 C 0.13004 -0.27245 0.12986 -0.26319 0.129 -0.25394 C 0.12761 -0.23935 0.11302 -0.23704 0.10469 -0.23449 C 0.08993 -0.2206 0.07292 -0.22917 0.05469 -0.23009 C 0.0323 -0.2412 0.02101 -0.24282 0.00157 -0.2625 C -0.00468 -0.27616 -0.01007 -0.28981 -0.01614 -0.30324 C -0.02118 -0.32824 -0.02691 -0.35301 -0.03073 -0.37847 C -0.03246 -0.41505 -0.04027 -0.46019 -0.02743 -0.49468 C -0.02239 -0.50833 -0.01145 -0.52153 -0.0033 -0.53125 C 0.00018 -0.53542 0.00643 -0.54421 0.00643 -0.54421 C 0.01042 -0.56088 0.01146 -0.55903 0.00799 -0.58079 C 0.00695 -0.58727 0.00157 -0.58958 -0.00173 -0.59352 " pathEditMode="relative" ptsTypes="ffffffffffffffffffffA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18519E-6 C 0.00469 -0.00046 0.02639 -0.00277 0.03212 -0.00439 C 0.03541 -0.00532 0.03854 -0.00786 0.04184 -0.00856 C 0.04566 -0.00925 0.0493 -0.01018 0.05312 -0.01087 C 0.06146 -0.01805 0.06892 -0.03171 0.07569 -0.04096 C 0.07969 -0.04652 0.08541 -0.06018 0.08541 -0.06018 C 0.08785 -0.07383 0.08576 -0.0662 0.0934 -0.08171 L 0.0934 -0.08171 C 0.09566 -0.09027 0.09705 -0.0986 0.09826 -0.10763 C 0.09722 -0.13078 0.0993 -0.16342 0.07899 -0.17198 C 0.06805 -0.17083 0.05278 -0.17175 0.0434 -0.16133 C 0.03819 -0.15555 0.03628 -0.14907 0.03055 -0.14421 C 0.02691 -0.12893 0.02448 -0.11782 0.03385 -0.10532 C 0.04184 -0.10671 0.05 -0.1074 0.05798 -0.10971 C 0.05989 -0.11018 0.06111 -0.11296 0.06285 -0.11388 C 0.07257 -0.11967 0.08194 -0.12615 0.09184 -0.13124 C 0.11232 -0.14166 0.12882 -0.15948 0.1467 -0.17638 C 0.15833 -0.18726 0.14392 -0.17291 0.15798 -0.18495 C 0.16597 -0.19166 0.16337 -0.1912 0.17083 -0.19999 C 0.18194 -0.21296 0.19271 -0.22476 0.20312 -0.23865 C 0.22048 -0.2618 0.22986 -0.29467 0.24184 -0.32268 C 0.24236 -0.32615 0.24271 -0.32985 0.2434 -0.33333 C 0.24427 -0.33772 0.24601 -0.34189 0.2467 -0.34629 C 0.25069 -0.36944 0.25121 -0.39374 0.25312 -0.41712 C 0.25399 -0.42893 0.25712 -0.43981 0.25798 -0.45161 C 0.26024 -0.48055 0.26146 -0.50902 0.26441 -0.53772 C 0.26319 -0.57592 0.26771 -0.62314 0.23212 -0.63217 C 0.20191 -0.64883 0.14583 -0.63263 0.11128 -0.62152 C 0.1066 -0.61828 0.10139 -0.61643 0.0967 -0.61296 C 0.09427 -0.61133 0.09253 -0.60833 0.09028 -0.60647 C 0.08559 -0.603 0.07934 -0.60022 0.07413 -0.59791 C 0.0618 -0.5868 0.07743 -0.59976 0.06285 -0.59143 C 0.05486 -0.5868 0.06094 -0.58703 0.05312 -0.58055 C 0.04913 -0.57708 0.04427 -0.57546 0.04028 -0.57198 C 0.03698 -0.56921 0.03055 -0.56342 0.03055 -0.56342 C 0.02621 -0.55439 0.0191 -0.54745 0.01128 -0.54421 C 0.00399 -0.52985 -0.00365 -0.52777 -0.01459 -0.52036 C -0.02865 -0.5111 -0.04202 -0.49282 -0.04202 -0.47106 " pathEditMode="relative" ptsTypes="ffffffFffffffffffffffffffffffffffffff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51 -0.0456 C -0.02986 -0.04931 -0.02518 -0.05139 -0.02223 -0.05625 C -0.02066 -0.0588 -0.02066 -0.0625 -0.0191 -0.06505 C -0.01736 -0.06783 -0.01441 -0.06875 -0.01268 -0.0713 C -0.00816 -0.07801 0.00052 -0.09283 0.00503 -0.10139 C 0.00902 -0.10903 0.00764 -0.10926 0.00989 -0.11644 C 0.01579 -0.13472 0.01961 -0.15463 0.02604 -0.17246 C 0.025 -0.18959 0.02517 -0.20718 0.02291 -0.22408 C 0.02239 -0.22755 0.01961 -0.22963 0.01805 -0.23264 C 0.01163 -0.24468 0.00277 -0.25648 -0.00625 -0.26505 C -0.00955 -0.26829 -0.02171 -0.27639 -0.02552 -0.27778 C -0.03195 -0.2801 -0.04497 -0.28218 -0.04497 -0.28218 C -0.07327 -0.28102 -0.08507 -0.28148 -0.10782 -0.2757 C -0.125 -0.26621 -0.1441 -0.26111 -0.16268 -0.25857 C -0.17622 -0.25162 -0.18855 -0.24584 -0.20296 -0.24352 C -0.2224 -0.23172 -0.24271 -0.22639 -0.26268 -0.2176 C -0.27796 -0.21088 -0.29167 -0.20139 -0.30782 -0.19838 C -0.32327 -0.1956 -0.33889 -0.19422 -0.35452 -0.1919 C -0.38507 -0.19306 -0.41216 -0.19306 -0.44167 -0.19838 C -0.45643 -0.20486 -0.4724 -0.20718 -0.48681 -0.21551 C -0.51598 -0.23218 -0.50209 -0.22361 -0.52882 -0.24121 C -0.55608 -0.25903 -0.58924 -0.31435 -0.60296 -0.35093 C -0.60608 -0.37593 -0.60921 -0.40116 -0.61268 -0.42616 C -0.61164 -0.45625 -0.61164 -0.48658 -0.60938 -0.51644 C -0.60834 -0.52963 -0.59861 -0.55047 -0.59653 -0.56389 C -0.59375 -0.58148 -0.59184 -0.59792 -0.58195 -0.61111 C -0.57535 -0.62894 -0.55539 -0.65301 -0.54497 -0.66713 C -0.53577 -0.67963 -0.5257 -0.68982 -0.5158 -0.70139 C -0.50504 -0.71389 -0.49341 -0.72847 -0.48039 -0.73588 C -0.47171 -0.74097 -0.4625 -0.74977 -0.45296 -0.75093 C -0.44271 -0.75209 -0.43247 -0.75232 -0.42223 -0.75301 C -0.40938 -0.75556 -0.40782 -0.75718 -0.39323 -0.75301 C -0.38976 -0.75209 -0.38698 -0.74815 -0.38351 -0.74676 C -0.375 -0.73866 -0.38177 -0.74676 -0.37709 -0.73588 C -0.37518 -0.73125 -0.37066 -0.72292 -0.37066 -0.72292 C -0.37188 -0.70787 -0.37257 -0.69676 -0.37882 -0.68426 C -0.37813 -0.67199 -0.37986 -0.65857 -0.37552 -0.64769 C -0.37361 -0.64306 -0.3691 -0.63472 -0.3691 -0.63472 C -0.3698 -0.62685 -0.36841 -0.61736 -0.37223 -0.61111 C -0.37344 -0.60903 -0.37709 -0.60695 -0.37709 -0.60695 " pathEditMode="relative" ptsTypes="fffffffffffffffffffffffffffffffffffffffA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C -0.00469 0.00208 -0.0099 0.00208 -0.01458 0.00416 C -0.01979 0.00648 -0.02396 0.01203 -0.02917 0.01504 C -0.03542 0.01898 -0.04878 0.02592 -0.05503 0.02777 C -0.06198 0.02986 -0.06927 0.02986 -0.07622 0.03217 C -0.07795 0.03287 -0.08021 0.03356 -0.08264 0.03426 C -0.10434 0.03287 -0.11024 0.03495 -0.12587 0.03009 C -0.16024 0.01967 -0.18438 -0.01366 -0.21163 -0.04098 C -0.21337 -0.04977 -0.22257 -0.06459 -0.22257 -0.06436 C -0.22708 -0.08889 -0.22066 -0.05903 -0.22743 -0.07963 C -0.23056 -0.0882 -0.23038 -0.09861 -0.23229 -0.10764 C -0.23906 -0.13542 -0.23247 -0.10324 -0.23733 -0.12709 C -0.23594 -0.14607 -0.23542 -0.15834 -0.22899 -0.17431 C -0.22708 -0.18519 -0.22448 -0.19329 -0.21979 -0.20232 C -0.21545 -0.2176 -0.22101 -0.20047 -0.21319 -0.21297 C -0.20816 -0.22061 -0.20347 -0.22894 -0.19844 -0.23658 C -0.1842 -0.2588 -0.17066 -0.2801 -0.15503 -0.30116 C -0.13646 -0.3257 -0.11111 -0.33982 -0.09201 -0.36343 C -0.07917 -0.37986 -0.0691 -0.39931 -0.05503 -0.41505 C -0.04531 -0.43774 -0.03472 -0.45834 -0.02587 -0.48172 C -0.01875 -0.50116 -0.01649 -0.52385 -0.01128 -0.54422 C -0.00851 -0.57014 -0.00503 -0.59537 -0.0033 -0.62153 C -0.00486 -0.6507 0.00017 -0.675 -0.01458 -0.69468 C -0.02031 -0.71019 -0.03333 -0.71922 -0.04358 -0.72917 C -0.05382 -0.73889 -0.04271 -0.7338 -0.0566 -0.74213 C -0.0658 -0.74769 -0.07813 -0.74885 -0.08715 -0.7507 C -0.10694 -0.75463 -0.12587 -0.75764 -0.14514 -0.75926 C -0.16163 -0.75857 -0.17743 -0.7588 -0.19358 -0.75718 C -0.2184 -0.75463 -0.24323 -0.74074 -0.26806 -0.73565 C -0.34931 -0.71852 -0.43264 -0.71621 -0.51458 -0.70116 C -0.52847 -0.69584 -0.54167 -0.69167 -0.55486 -0.68403 C -0.56701 -0.67709 -0.57604 -0.66783 -0.58872 -0.66459 C -0.59253 -0.66135 -0.59601 -0.65695 -0.6 -0.65394 C -0.60781 -0.64769 -0.61684 -0.64491 -0.62413 -0.63658 C -0.6316 -0.62801 -0.63854 -0.61829 -0.6467 -0.61088 C -0.65017 -0.60394 -0.65191 -0.59676 -0.65486 -0.58936 C -0.65069 -0.56621 -0.63854 -0.55949 -0.62587 -0.5463 C -0.62344 -0.54375 -0.62205 -0.54005 -0.61944 -0.53774 C -0.61389 -0.53287 -0.60017 -0.52477 -0.59358 -0.52269 C -0.58594 -0.51574 -0.59063 -0.51899 -0.57899 -0.51412 C -0.57743 -0.51343 -0.57413 -0.51204 -0.57413 -0.51181 C -0.57066 -0.51227 -0.54167 -0.51621 -0.52899 -0.51621 " pathEditMode="relative" rAng="0" ptsTypes="fffffffffffffffffffffffffffffffffffffffffA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43" y="-36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48148E-6 C 0.01893 -0.00209 0.03281 -0.00625 0.05 -0.01528 C 0.05313 -0.0169 0.05677 -0.01737 0.05972 -0.01945 C 0.07136 -0.02755 0.08281 -0.03774 0.09531 -0.04306 C 0.09931 -0.04838 0.11094 -0.06042 0.11458 -0.06667 C 0.12396 -0.08241 0.13004 -0.09885 0.13403 -0.11829 C 0.13333 -0.13195 0.1349 -0.14676 0.13073 -0.15926 C 0.12327 -0.18172 0.10955 -0.19422 0.09202 -0.2 C 0.08125 -0.19792 0.0783 -0.19862 0.07257 -0.18727 C 0.07361 -0.18357 0.07309 -0.17755 0.07587 -0.17639 C 0.08611 -0.17246 0.10886 -0.18033 0.11615 -0.19375 C 0.12274 -0.20602 0.13004 -0.22223 0.13403 -0.23658 C 0.14115 -0.26135 0.14236 -0.28889 0.14844 -0.31412 C 0.14792 -0.33125 0.14861 -0.34862 0.14688 -0.36575 C 0.14531 -0.38102 0.11962 -0.40417 0.11302 -0.41297 C 0.09271 -0.44005 0.08472 -0.45093 0.05486 -0.45394 C 0.04566 -0.45487 0.03663 -0.45533 0.02743 -0.45602 C 0.01094 -0.45973 -0.0059 -0.46065 -0.02257 -0.4625 C -0.03281 -0.46505 -0.04305 -0.46783 -0.05312 -0.47107 C -0.06493 -0.47037 -0.07691 -0.47014 -0.08871 -0.46899 C -0.1 -0.46783 -0.11024 -0.45417 -0.12083 -0.44954 C -0.12309 -0.44746 -0.125 -0.44491 -0.12743 -0.44306 C -0.12882 -0.4419 -0.13073 -0.44213 -0.13212 -0.44098 C -0.14114 -0.43287 -0.14774 -0.42176 -0.15798 -0.41737 C -0.16198 -0.4132 -0.16701 -0.41088 -0.17083 -0.40649 C -0.17239 -0.40487 -0.17274 -0.40186 -0.17413 -0.4 C -0.17552 -0.39815 -0.17743 -0.39723 -0.17899 -0.39584 C -0.1816 -0.38866 -0.18351 -0.38195 -0.18542 -0.37431 C -0.18281 -0.34954 -0.18732 -0.36575 -0.17899 -0.35487 C -0.17135 -0.34491 -0.1816 -0.35024 -0.16771 -0.3463 C -0.16232 -0.34167 -0.15694 -0.34028 -0.15156 -0.33565 C -0.15052 -0.33357 -0.14913 -0.33149 -0.14826 -0.32917 C -0.14687 -0.325 -0.14514 -0.31621 -0.14514 -0.31621 C -0.14687 -0.29746 -0.14479 -0.30417 -0.14826 -0.29468 " pathEditMode="relative" ptsTypes="fffffffffffffffffffffffffffffffffA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5185E-6 C 0.00365 -0.00602 0.00781 -0.01111 0.01128 -0.01713 C 0.02483 -0.04097 0.01528 -0.03125 0.02587 -0.04074 C 0.02899 -0.05394 0.03333 -0.06574 0.03542 -0.0794 C 0.03351 -0.08611 0.03194 -0.09699 0.02743 -0.10301 C 0.01024 -0.1257 -0.0217 -0.12477 -0.04375 -0.12685 C -0.07587 -0.125 -0.1066 -0.11852 -0.13872 -0.11597 C -0.18854 -0.11713 -0.23385 -0.11991 -0.28229 -0.12685 C -0.29861 -0.13472 -0.31684 -0.13727 -0.33229 -0.14838 C -0.35451 -0.16435 -0.36111 -0.17709 -0.37899 -0.19769 C -0.39635 -0.23866 -0.38872 -0.2206 -0.40156 -0.25139 C -0.40642 -0.26297 -0.40851 -0.27616 -0.41285 -0.28797 C -0.41753 -0.30047 -0.41875 -0.30185 -0.42101 -0.31597 C -0.4224 -0.32454 -0.42413 -0.3419 -0.42413 -0.3419 C -0.42344 -0.36065 -0.42431 -0.39074 -0.41771 -0.41065 C -0.40833 -0.43843 -0.39462 -0.4544 -0.37899 -0.47523 C -0.35642 -0.50533 -0.33472 -0.53542 -0.30799 -0.55903 C -0.27882 -0.58472 -0.25035 -0.61852 -0.21458 -0.62778 C -0.1908 -0.63403 -0.15347 -0.63334 -0.13229 -0.63426 C -0.11458 -0.63866 -0.09705 -0.64028 -0.07899 -0.64283 C -0.06337 -0.64491 -0.03229 -0.64931 -0.03229 -0.64931 C 0.01111 -0.6463 0.04444 -0.64676 0.09028 -0.64931 C 0.10938 -0.65278 0.12778 -0.66111 0.1467 -0.66667 C 0.15486 -0.66597 0.16302 -0.66597 0.17101 -0.66435 C 0.18229 -0.66204 0.18924 -0.63565 0.19514 -0.62361 C 0.1974 -0.61111 0.19514 -0.59954 0.18715 -0.59121 C 0.18403 -0.58797 0.18021 -0.58634 0.17743 -0.58264 C 0.16979 -0.57246 0.17396 -0.57523 0.16615 -0.57199 C 0.1599 -0.55949 0.14288 -0.54699 0.13385 -0.53959 C 0.12396 -0.53172 0.11493 -0.52153 0.10486 -0.51389 C 0.10191 -0.51158 0.09826 -0.51158 0.09514 -0.50949 C 0.08177 -0.50047 0.06979 -0.49769 0.05486 -0.49445 C 0.04444 -0.49236 0.03455 -0.48773 0.02413 -0.48588 C 0.01354 -0.48403 -0.00799 -0.48172 -0.00799 -0.48172 C -0.02344 -0.47292 -0.03819 -0.46945 -0.05486 -0.46667 C -0.0684 -0.4544 -0.0717 -0.43357 -0.07413 -0.41273 C -0.07257 -0.3838 -0.07066 -0.35209 -0.04687 -0.3419 C -0.0401 -0.33565 -0.03212 -0.33148 -0.02413 -0.32894 C -0.02257 -0.32755 -0.02101 -0.3257 -0.01927 -0.32454 C -0.01615 -0.32269 -0.00972 -0.32037 -0.00972 -0.32037 C 0.00503 -0.30718 0.02361 -0.30394 0.04028 -0.29676 C 0.04618 -0.29144 0.0434 -0.29352 0.04844 -0.29028 " pathEditMode="relative" ptsTypes="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55556E-6 C -0.00051 -5.55556E-6 -0.04322 -0.0007 -0.05485 -0.00441 C -0.05937 -0.0058 -0.06336 -0.00927 -0.0677 -0.01089 C -0.07395 -0.01621 -0.07551 -0.02131 -0.07899 -0.0301 C -0.07951 -0.03288 -0.07968 -0.03589 -0.08055 -0.03867 C -0.08124 -0.04098 -0.08367 -0.0426 -0.08385 -0.04515 C -0.08524 -0.08126 -0.08454 -0.07501 -0.06926 -0.09029 C -0.05954 -0.10001 -0.06926 -0.09468 -0.05954 -0.09885 C -0.02777 -0.12848 0.01824 -0.12293 0.05487 -0.12478 C 0.06511 -0.12686 0.07535 -0.12941 0.0856 -0.13126 C 0.08976 -0.13311 0.09445 -0.13288 0.09844 -0.13543 C 0.10053 -0.13681 0.1014 -0.14029 0.10331 -0.14191 C 0.10678 -0.14492 0.11112 -0.14561 0.11459 -0.14839 C 0.129 -0.15973 0.11928 -0.15441 0.12917 -0.15927 C 0.13317 -0.1632 0.13629 -0.16853 0.14046 -0.172 C 0.15938 -0.18797 0.13716 -0.16343 0.15643 -0.18288 C 0.15834 -0.18473 0.15956 -0.18751 0.16129 -0.18936 C 0.16494 -0.1933 0.16876 -0.19654 0.17258 -0.20001 C 0.17969 -0.20672 0.17865 -0.20904 0.18386 -0.21714 C 0.19844 -0.23959 0.20938 -0.26482 0.22101 -0.29029 C 0.22501 -0.31228 0.21963 -0.28681 0.22588 -0.30533 C 0.22726 -0.3095 0.22917 -0.3183 0.22917 -0.3183 C 0.23004 -0.32686 0.2323 -0.33543 0.2323 -0.34422 C 0.2323 -0.37015 0.22657 -0.39769 0.20973 -0.41297 C 0.20348 -0.42501 0.2099 -0.41459 0.19844 -0.42593 C 0.1948 -0.42964 0.19324 -0.43427 0.18872 -0.43658 C 0.17483 -0.44353 0.15817 -0.44006 0.14358 -0.44306 C 0.1165 -0.44839 0.09046 -0.45811 0.06303 -0.46251 C -0.0085 -0.4595 0.02813 -0.46714 5.27778E-6 -0.45371 C -0.01666 -0.43705 0.00452 -0.45695 -0.0144 -0.44306 C -0.02065 -0.43843 -0.02551 -0.43218 -0.03211 -0.42802 C -0.0401 -0.41737 -0.04531 -0.40626 -0.05312 -0.39584 C -0.05555 -0.38658 -0.0611 -0.3808 -0.0644 -0.372 C -0.06857 -0.36089 -0.07169 -0.34978 -0.07742 -0.33982 C -0.08037 -0.32756 -0.08767 -0.31575 -0.09357 -0.30533 C -0.09409 -0.30325 -0.09444 -0.30093 -0.09513 -0.29885 C -0.096 -0.29584 -0.09739 -0.2933 -0.09826 -0.29029 C -0.0986 -0.2889 -0.10069 -0.27732 -0.10156 -0.27524 C -0.10346 -0.27084 -0.1059 -0.26668 -0.10798 -0.26251 C -0.10902 -0.26043 -0.11128 -0.25603 -0.11128 -0.25603 C -0.11492 -0.24052 -0.11249 -0.24677 -0.1177 -0.23658 C -0.11822 -0.2345 -0.11926 -0.23242 -0.11926 -0.2301 C -0.11926 -0.21621 -0.11058 -0.21945 -0.10312 -0.21945 " pathEditMode="relative" ptsTypes="ffffffffffffffffffffffffffffffffffffffffffA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-0.0081 C -0.00521 -0.00856 0.0092 -0.0081 0.02378 -0.00995 C 0.0309 -0.01134 0.03767 -0.01574 0.04479 -0.01875 C 0.07517 -0.03241 0.11267 -0.06597 0.13194 -0.10046 C 0.14462 -0.12338 0.16215 -0.15093 0.16892 -0.17778 C 0.17118 -0.18634 0.17552 -0.20393 0.17552 -0.2037 C 0.18003 -0.24074 0.18281 -0.22616 0.17708 -0.28102 C 0.17587 -0.2919 0.16927 -0.30116 0.16424 -0.30903 C 0.14757 -0.33449 0.12778 -0.34977 0.10295 -0.35625 C 0.07691 -0.35463 0.07465 -0.35509 0.0559 -0.34977 C 0.0474 -0.34398 0.03663 -0.33843 0.02865 -0.33055 C 0.02674 -0.3287 0.02552 -0.32593 0.02378 -0.32407 C 0.02222 -0.32245 0.02049 -0.32106 0.01892 -0.31968 C 0.01736 -0.31412 0.01371 -0.31018 0.0125 -0.30463 C 0.01094 -0.29838 0.01128 -0.2919 0.01094 -0.28542 C 0.01128 -0.27315 0.00955 -0.26042 0.0125 -0.24884 C 0.01441 -0.2412 0.02569 -0.23935 0.03021 -0.23819 C 0.04062 -0.23889 0.05087 -0.23819 0.06094 -0.24051 C 0.0776 -0.24375 0.09375 -0.25602 0.10937 -0.26389 C 0.12812 -0.27338 0.14566 -0.28403 0.16424 -0.29398 C 0.1658 -0.29606 0.16701 -0.29884 0.16892 -0.30046 C 0.17031 -0.30162 0.1724 -0.30116 0.17378 -0.30255 C 0.1816 -0.31088 0.18785 -0.3213 0.19479 -0.33055 C 0.1967 -0.3331 0.19948 -0.33449 0.20121 -0.33704 C 0.21059 -0.35069 0.21458 -0.36042 0.22552 -0.3713 C 0.2342 -0.39097 0.2283 -0.37893 0.24479 -0.40579 C 0.24878 -0.41227 0.2533 -0.42986 0.25608 -0.43796 C 0.26042 -0.45093 0.2658 -0.46412 0.27066 -0.47662 C 0.27396 -0.50393 0.27691 -0.53102 0.28038 -0.55833 C 0.28142 -0.5669 0.28177 -0.57199 0.28351 -0.57986 C 0.28455 -0.58426 0.28681 -0.59282 0.28681 -0.59259 C 0.28576 -0.61782 0.28906 -0.62917 0.28038 -0.64653 C 0.27778 -0.65995 0.2717 -0.67755 0.26424 -0.6875 C 0.25833 -0.69537 0.23698 -0.70463 0.22865 -0.70694 C 0.21823 -0.71366 0.21406 -0.71366 0.20121 -0.71551 C 0.1849 -0.72384 0.19288 -0.72106 0.17708 -0.72407 C 0.16198 -0.73055 0.14566 -0.725 0.13038 -0.73055 C 0.11042 -0.72986 0.09045 -0.72986 0.07049 -0.72824 C 0.0559 -0.72708 0.04271 -0.71805 0.02865 -0.71551 C 0.0224 -0.71273 0.01562 -0.71204 0.0092 -0.70903 C -0.04149 -0.68449 -0.09097 -0.64907 -0.14549 -0.64028 C -0.15781 -0.63542 -0.17083 -0.63403 -0.18264 -0.62731 C -0.19722 -0.61898 -0.21233 -0.60694 -0.22778 -0.6037 C -0.23733 -0.59491 -0.24705 -0.59143 -0.25677 -0.58426 C -0.27535 -0.57106 -0.29358 -0.55185 -0.31007 -0.53472 C -0.31354 -0.53125 -0.31771 -0.52917 -0.32135 -0.52616 C -0.33351 -0.51597 -0.34462 -0.50393 -0.35677 -0.49398 C -0.36528 -0.47963 -0.3776 -0.46343 -0.38906 -0.45301 C -0.39115 -0.44884 -0.39236 -0.44329 -0.39549 -0.44028 C -0.39757 -0.43819 -0.40017 -0.43657 -0.40191 -0.4338 C -0.40747 -0.42546 -0.40885 -0.4169 -0.41319 -0.40787 C -0.41736 -0.38727 -0.42431 -0.36782 -0.42934 -0.34768 C -0.43108 -0.34074 -0.43403 -0.33518 -0.43576 -0.32824 C -0.43629 -0.32616 -0.4375 -0.32199 -0.4375 -0.32176 " pathEditMode="relative" rAng="0" ptsTypes="fffffffffffffffffffffffffffffffffffffffffffffffffffffA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69" y="-3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29 -0.03032 C -0.01302 -0.02847 -0.01962 -0.02731 -0.025 -0.02384 C -0.02674 -0.02268 -0.02795 -0.02037 -0.02986 -0.01967 C -0.03403 -0.01805 -0.03837 -0.01805 -0.04271 -0.01736 C -0.05504 -0.01203 -0.04913 -0.01412 -0.06042 -0.01088 C -0.07656 -0.01157 -0.09288 -0.01088 -0.10886 -0.01319 C -0.1125 -0.01366 -0.11528 -0.01782 -0.11858 -0.01967 C -0.1217 -0.02129 -0.125 -0.02199 -0.12813 -0.02384 C -0.1415 -0.03171 -0.15434 -0.04074 -0.16528 -0.05393 C -0.19045 -0.08426 -0.20486 -0.12801 -0.225 -0.16366 C -0.22674 -0.17523 -0.2309 -0.18426 -0.23299 -0.19583 C -0.23247 -0.2044 -0.23264 -0.21319 -0.23143 -0.22176 C -0.23021 -0.23055 -0.21997 -0.2412 -0.21684 -0.24537 C -0.20434 -0.26203 -0.18455 -0.27106 -0.16858 -0.27986 C -0.15834 -0.28541 -0.15018 -0.2956 -0.13941 -0.29907 C -0.12118 -0.3162 -0.10521 -0.28148 -0.09427 -0.2669 C -0.08941 -0.2537 -0.08229 -0.24398 -0.07813 -0.23032 C -0.07865 -0.22106 -0.07431 -0.2081 -0.07986 -0.20231 C -0.08542 -0.19653 -0.10504 -0.20833 -0.11215 -0.21319 C -0.12049 -0.22477 -0.13368 -0.23102 -0.14115 -0.24328 C -0.14879 -0.25602 -0.14479 -0.25139 -0.15243 -0.25833 C -0.154 -0.26921 -0.15625 -0.27986 -0.15886 -0.29051 C -0.1632 -0.34398 -0.17118 -0.41435 -0.1217 -0.43032 C -0.10261 -0.44583 -0.08542 -0.4331 -0.06684 -0.42592 C -0.0599 -0.41967 -0.05295 -0.41574 -0.04601 -0.40879 C -0.0441 -0.4037 -0.04115 -0.39907 -0.03941 -0.39375 C -0.03854 -0.39097 -0.03872 -0.38796 -0.03785 -0.38518 C -0.03646 -0.38078 -0.03455 -0.37662 -0.03299 -0.37222 C -0.0316 -0.36273 -0.02969 -0.3537 -0.02813 -0.34421 C -0.02934 -0.31898 -0.02952 -0.29606 -0.03785 -0.27338 C -0.03976 -0.26041 -0.04306 -0.24861 -0.04757 -0.2368 C -0.04948 -0.22407 -0.05243 -0.21597 -0.06042 -0.20879 C -0.06146 -0.20671 -0.06198 -0.2037 -0.06372 -0.20231 C -0.06823 -0.19861 -0.07952 -0.19537 -0.08472 -0.19375 C -0.09045 -0.18866 -0.08768 -0.19074 -0.09271 -0.18727 " pathEditMode="relative" rAng="0" ptsTypes="ffffffffffffffffffffffffffffffffffA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85" y="-1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55 -0.0162 C 0.04792 -0.00741 0.05973 -0.00509 0.07483 -0.00324 C 0.10695 -0.00602 0.13802 -0.01366 0.16997 -0.01829 C 0.18959 -0.025 0.20973 -0.02755 0.22969 -0.03125 C 0.25712 -0.03634 0.28386 -0.04907 0.31198 -0.05278 C 0.34167 -0.06481 0.36476 -0.08148 0.39254 -0.09583 C 0.41528 -0.10764 0.43941 -0.1169 0.46198 -0.13009 C 0.48212 -0.1419 0.50018 -0.15764 0.5217 -0.16667 C 0.53039 -0.17847 0.54219 -0.18171 0.55226 -0.19051 C 0.56598 -0.20231 0.57882 -0.21551 0.59254 -0.22708 C 0.6099 -0.2419 0.62587 -0.26042 0.64098 -0.2787 C 0.65834 -0.29977 0.67917 -0.32106 0.69254 -0.34745 C 0.70712 -0.37662 0.71684 -0.41296 0.72483 -0.4463 C 0.72535 -0.45139 0.72604 -0.45625 0.72657 -0.46134 C 0.72709 -0.46713 0.72743 -0.47292 0.72813 -0.4787 C 0.729 -0.48727 0.73125 -0.5044 0.73125 -0.50417 C 0.73039 -0.52824 0.7316 -0.5493 0.72483 -0.57106 C 0.7217 -0.58125 0.71754 -0.59699 0.71198 -0.60555 C 0.6783 -0.65741 0.6224 -0.67662 0.57483 -0.69583 C 0.54236 -0.7088 0.51164 -0.72731 0.47813 -0.73449 C 0.45851 -0.7338 0.42934 -0.73449 0.40712 -0.73009 C 0.39115 -0.72685 0.37639 -0.72153 0.36042 -0.71944 C 0.31025 -0.69537 0.2599 -0.67616 0.21198 -0.64421 C 0.20816 -0.64167 0.20591 -0.63634 0.20226 -0.63333 C 0.18698 -0.62083 0.18664 -0.62477 0.16997 -0.60764 C 0.1658 -0.60324 0.16337 -0.59213 0.16042 -0.58611 C 0.16007 -0.58426 0.15712 -0.5662 0.15712 -0.56458 C 0.15712 -0.54329 0.1566 -0.54305 0.16528 -0.53241 C 0.17587 -0.51944 0.17587 -0.51227 0.18785 -0.5088 C 0.19584 -0.50648 0.204 -0.50602 0.21198 -0.5044 C 0.23438 -0.50602 0.25816 -0.50787 0.27969 -0.51736 C 0.2875 -0.52083 0.29358 -0.5294 0.3007 -0.53449 C 0.3257 -0.55231 0.35122 -0.56921 0.37657 -0.58611 C 0.39705 -0.59977 0.42188 -0.6 0.44427 -0.60324 C 0.46302 -0.60185 0.48195 -0.60231 0.5007 -0.59907 C 0.50747 -0.59792 0.51997 -0.59051 0.51997 -0.59028 C 0.53264 -0.57361 0.51632 -0.59398 0.53108 -0.57963 C 0.53299 -0.57778 0.53438 -0.575 0.53611 -0.57315 C 0.53768 -0.57153 0.53941 -0.57037 0.54098 -0.56898 C 0.54427 -0.56018 0.55 -0.55463 0.55226 -0.54537 C 0.55625 -0.52893 0.56042 -0.5125 0.56354 -0.49583 C 0.56545 -0.48588 0.56667 -0.47592 0.56841 -0.46574 C 0.5691 -0.46134 0.5717 -0.45278 0.5717 -0.45255 C 0.57066 -0.42685 0.57379 -0.39398 0.5507 -0.38403 C 0.54792 -0.38125 0.54549 -0.37801 0.54254 -0.37546 C 0.54115 -0.3743 0.53924 -0.3743 0.53785 -0.37315 C 0.53594 -0.3713 0.5349 -0.36829 0.53299 -0.36667 C 0.52934 -0.36366 0.52535 -0.36273 0.5217 -0.36042 C 0.51111 -0.3463 0.52292 -0.35995 0.51025 -0.35162 C 0.49393 -0.34074 0.51337 -0.34861 0.4974 -0.34305 C 0.49393 -0.34005 0.48907 -0.34028 0.48611 -0.33657 C 0.4316 -0.26551 0.44028 -0.28287 0.4217 -0.24421 C 0.41927 -0.23287 0.41997 -0.23866 0.41997 -0.22708 " pathEditMode="relative" rAng="0" ptsTypes="ffffffffffffffffffffffffffffffffffffffffffffffffffffA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844" y="-3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500"/>
                            </p:stCondLst>
                            <p:childTnLst>
                              <p:par>
                                <p:cTn id="8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4748</TotalTime>
  <Words>462</Words>
  <Application>Microsoft Office PowerPoint</Application>
  <PresentationFormat>Předvádění na obrazovce (4:3)</PresentationFormat>
  <Paragraphs>84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: </vt:lpstr>
      <vt:lpstr>Hmyz</vt:lpstr>
      <vt:lpstr>  Stavba těla hmyzu</vt:lpstr>
      <vt:lpstr>Ze života hmyzu</vt:lpstr>
      <vt:lpstr>Společenský hmyz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348</cp:revision>
  <dcterms:created xsi:type="dcterms:W3CDTF">2013-02-10T09:33:26Z</dcterms:created>
  <dcterms:modified xsi:type="dcterms:W3CDTF">2013-03-23T22:12:17Z</dcterms:modified>
</cp:coreProperties>
</file>