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VY_12_INOVACE_26_Opakování Věci kolem nás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Věci kolem nás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VY_12_INOVACE_26_Opakování Věci kolem nás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Věci kolem nás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248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49799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lze využít v rámci opakování </a:t>
            </a:r>
            <a:br>
              <a:rPr lang="cs-CZ" dirty="0" smtClean="0"/>
            </a:br>
            <a:r>
              <a:rPr lang="cs-CZ" dirty="0" smtClean="0"/>
              <a:t>v tištěné </a:t>
            </a:r>
            <a:r>
              <a:rPr lang="cs-CZ" dirty="0" smtClean="0"/>
              <a:t>podobě.</a:t>
            </a:r>
            <a:endParaRPr lang="cs-CZ" dirty="0" smtClean="0"/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si zopakují vše, co musí znát o věcech kolem nás a jejich třídění </a:t>
            </a:r>
            <a:br>
              <a:rPr lang="cs-CZ" dirty="0" smtClean="0"/>
            </a:br>
            <a:r>
              <a:rPr lang="cs-CZ" dirty="0" smtClean="0"/>
              <a:t>a o látkách, doplňují text, plní </a:t>
            </a:r>
            <a:r>
              <a:rPr lang="cs-CZ" dirty="0" smtClean="0"/>
              <a:t>úkoly.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214282" y="108686"/>
            <a:ext cx="8571577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Roztřiď věci kolem nás: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králík, muchomůrka, počítač, tulipán, skála, auto, hrách, hřib, pes, voda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lidské výtvory………………………………………………………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přírodniny – neživé………………………………………………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- živé – živočichové……………………………………………….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– rostliny………………………………………………………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– houby………………………………………………………..   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Napiš 4 vlastnosti živých přírodnin: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…………………………………………………………………………………………………….…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………………………………………………………………………………………………………..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pic>
        <p:nvPicPr>
          <p:cNvPr id="3" name="Picture 2" descr="C:\Users\Steflova\AppData\Local\Microsoft\Windows\Temporary Internet Files\Content.IE5\2P21ZRHY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7115" y="1514468"/>
            <a:ext cx="1139727" cy="1200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285720" y="-190082"/>
            <a:ext cx="8286808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Napiš 4 látky: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……………………………………………………………………………………………………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Napiš opačnou vlastnost látek: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tvrdé - ………………………………..…..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průhledné - …………………………..………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barevné - ………………………………….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/>
              <a:t>Doplň:</a:t>
            </a:r>
          </a:p>
          <a:p>
            <a:endParaRPr lang="cs-CZ" b="1" dirty="0" smtClean="0"/>
          </a:p>
          <a:p>
            <a:r>
              <a:rPr lang="cs-CZ" sz="2400" dirty="0" smtClean="0"/>
              <a:t>…..……..                   voda                 …………….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……………..                 karamel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643042" y="521336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428992" y="521336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3357554" y="5499113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1571605" y="5499114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000232" y="5999180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teflova\AppData\Local\Microsoft\Windows\Temporary Internet Files\Content.IE5\2P21ZRHY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4173" y="1357298"/>
            <a:ext cx="1139727" cy="1200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73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Roztřiď věci kolem nás:  králík, muchomůrka, počítač, tulipán, skála, auto, hrách, hřib, pes, voda  lidské výtvory……………………………………………………… přírodniny – neživé………………………………………………                      - živé – živočichové……………………………………………….                                – rostliny………………………………………………………                                – houby………………………………………………………..     Napiš 4 vlastnosti živých přírodnin:  …………………………………………………………………………………………………….…  ………………………………………………………………………………………………………..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2012-03-13T07:26:03Z</dcterms:modified>
</cp:coreProperties>
</file>