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Auto: </a:t>
          </a:r>
          <a:r>
            <a:rPr lang="cs-CZ" dirty="0" smtClean="0"/>
            <a:t>Mgr. 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VY_12_INOVACE_27_Opakování Vzduch, horniny, nerosty, voda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Vzduch, horniny, nerosty, voda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Auto: </a:t>
          </a:r>
          <a:r>
            <a:rPr lang="cs-CZ" sz="1800" kern="1200" dirty="0" smtClean="0"/>
            <a:t>Mgr. 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VY_12_INOVACE_27_Opakování Vzduch, horniny, nerosty, voda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Vzduch, horniny, nerosty, voda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376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ltyn.cz/fk/images/kolobeh.jpg" TargetMode="External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544486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Tento materiál lze využít v rámci opakování </a:t>
            </a:r>
            <a:br>
              <a:rPr lang="cs-CZ" dirty="0" smtClean="0"/>
            </a:br>
            <a:r>
              <a:rPr lang="cs-CZ" dirty="0" smtClean="0"/>
              <a:t>v tištěné podobě.</a:t>
            </a:r>
          </a:p>
          <a:p>
            <a:r>
              <a:rPr lang="cs-CZ" dirty="0" smtClean="0"/>
              <a:t>Inovace: </a:t>
            </a:r>
            <a:r>
              <a:rPr lang="cs-CZ" dirty="0" smtClean="0"/>
              <a:t>Interaktivní </a:t>
            </a:r>
            <a:r>
              <a:rPr lang="cs-CZ" dirty="0" smtClean="0"/>
              <a:t>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</a:t>
            </a:r>
            <a:r>
              <a:rPr lang="cs-CZ" dirty="0" smtClean="0"/>
              <a:t>Žáci </a:t>
            </a:r>
            <a:r>
              <a:rPr lang="cs-CZ" dirty="0" smtClean="0"/>
              <a:t>si zopakují vše, co musí znát o složení vzduchu, horninách a nerostech, vodě a jejího oběhu v přírodě, doplňují text, popisují </a:t>
            </a:r>
            <a:r>
              <a:rPr lang="cs-CZ" dirty="0" smtClean="0"/>
              <a:t>obrázek.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b="1" dirty="0" smtClean="0"/>
              <a:t>Složení vzduchu – popiš obrázek.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772000" y="2285992"/>
            <a:ext cx="3600000" cy="360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1"/>
          </p:cNvCxnSpPr>
          <p:nvPr/>
        </p:nvCxnSpPr>
        <p:spPr>
          <a:xfrm rot="16200000" flipH="1">
            <a:off x="3270512" y="2841894"/>
            <a:ext cx="1330183" cy="1272792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3143240" y="4143380"/>
            <a:ext cx="1428760" cy="114300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 flipH="1" flipV="1">
            <a:off x="3393275" y="4464853"/>
            <a:ext cx="1500199" cy="85725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1714480" y="4143380"/>
            <a:ext cx="1714512" cy="2713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5500694" y="2786058"/>
            <a:ext cx="2143140" cy="50006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2214546" y="5143512"/>
            <a:ext cx="1571636" cy="857256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290"/>
            <a:ext cx="8229600" cy="664371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Které ostatní látky vzduch obsahuje? </a:t>
            </a:r>
            <a:r>
              <a:rPr lang="cs-CZ" sz="2400" dirty="0" smtClean="0"/>
              <a:t>(alespoň 2)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2400" b="1" dirty="0" smtClean="0"/>
              <a:t>…………………………………………………………………………………………</a:t>
            </a:r>
            <a:endParaRPr lang="cs-CZ" sz="2400" dirty="0" smtClean="0"/>
          </a:p>
          <a:p>
            <a:pPr>
              <a:buNone/>
            </a:pPr>
            <a:endParaRPr lang="cs-CZ" sz="1000" b="1" dirty="0" smtClean="0"/>
          </a:p>
          <a:p>
            <a:pPr>
              <a:buNone/>
            </a:pPr>
            <a:r>
              <a:rPr lang="cs-CZ" sz="2400" b="1" dirty="0" smtClean="0"/>
              <a:t>Kde v přírodě najdeme vodu? </a:t>
            </a:r>
            <a:r>
              <a:rPr lang="cs-CZ" sz="2400" dirty="0" smtClean="0"/>
              <a:t>(alespoň 7)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2400" b="1" dirty="0" smtClean="0"/>
              <a:t>…………………………………………………………………………………………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2400" b="1" dirty="0" smtClean="0"/>
              <a:t>…………………………………………………………………………………………</a:t>
            </a:r>
          </a:p>
          <a:p>
            <a:pPr>
              <a:buNone/>
            </a:pPr>
            <a:endParaRPr lang="cs-CZ" sz="1000" b="1" dirty="0" smtClean="0"/>
          </a:p>
          <a:p>
            <a:pPr>
              <a:buNone/>
            </a:pPr>
            <a:r>
              <a:rPr lang="cs-CZ" sz="2400" b="1" dirty="0" smtClean="0"/>
              <a:t>Popiš vlastními slovy </a:t>
            </a:r>
            <a:r>
              <a:rPr lang="cs-CZ" sz="2400" b="1" dirty="0" smtClean="0"/>
              <a:t>oběh vody v</a:t>
            </a:r>
            <a:r>
              <a:rPr lang="cs-CZ" sz="2400" b="1" dirty="0" smtClean="0"/>
              <a:t> </a:t>
            </a:r>
            <a:r>
              <a:rPr lang="cs-CZ" sz="2400" b="1" dirty="0" smtClean="0"/>
              <a:t>přírodě: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                                           ……………………………………………………………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……………………………………………………………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……………………………………………………………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……………………………………………………………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……………………………………………………………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……………………………………………………………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……………………………………………………………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kolobe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3857628"/>
            <a:ext cx="3143272" cy="2847979"/>
          </a:xfrm>
          <a:prstGeom prst="rect">
            <a:avLst/>
          </a:prstGeom>
        </p:spPr>
      </p:pic>
      <p:pic>
        <p:nvPicPr>
          <p:cNvPr id="2053" name="Picture 5" descr="C:\Users\Steflova\AppData\Local\Microsoft\Windows\Temporary Internet Files\Content.IE5\2P21ZRHY\MP9004447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9460" y="1285860"/>
            <a:ext cx="1314440" cy="1015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14282" y="428604"/>
            <a:ext cx="8429684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Napiš 3 horniny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………………………………………………………………………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 jakých nerostů se skládá žula?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………………………………………………………………………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b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foltyn.cz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kolobeh.jpg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98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Složení vzduchu – popiš obrázek. 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20</cp:revision>
  <dcterms:created xsi:type="dcterms:W3CDTF">2011-08-21T15:31:45Z</dcterms:created>
  <dcterms:modified xsi:type="dcterms:W3CDTF">2012-03-13T07:31:54Z</dcterms:modified>
</cp:coreProperties>
</file>