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F9144-DADB-4380-89E4-DDA311F88CAF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A7E64-0803-45FE-ABAA-DDE26D1AE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3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Normandyx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e/Dwight_D_Eisenhower2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Yalta_summit_1945_with_Churchill,_Roosevelt,_Stalin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Yalta_livadiapalac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wight_D_Eisenhower2.jpg" TargetMode="External"/><Relationship Id="rId2" Type="http://schemas.openxmlformats.org/officeDocument/2006/relationships/hyperlink" Target="http://cs.wikipedia.org/wiki/Soubor:Normandyx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Yalta_summit_1945_with_Churchill,_Roosevelt,_Stal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4546" y="500042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D.9.A.20_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valka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_v_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evrope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_1944_1945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06.03.2013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VÁLKA V EVROPĚ 1944 - 1945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28794" y="4429132"/>
            <a:ext cx="58879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VÁLKA V EVROPĚ  1944 - 1945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5500702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Práce s textem – rozvoj čtenářské gramotnosti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Samostatné vyhledávání informací, orientace v textu a na mapě, práce na interaktivní tabuli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Zařaď pojmy </a:t>
            </a:r>
            <a:r>
              <a:rPr lang="cs-CZ" sz="2000" b="1" i="1" smtClean="0">
                <a:solidFill>
                  <a:schemeClr val="accent4">
                    <a:lumMod val="75000"/>
                  </a:schemeClr>
                </a:solidFill>
              </a:rPr>
              <a:t>do </a:t>
            </a:r>
            <a:r>
              <a:rPr lang="cs-CZ" sz="2000" b="1" i="1" smtClean="0">
                <a:solidFill>
                  <a:schemeClr val="accent4">
                    <a:lumMod val="75000"/>
                  </a:schemeClr>
                </a:solidFill>
              </a:rPr>
              <a:t>tabulky: </a:t>
            </a: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STALIN, OSA, SPOJENCI (SP),  ROOSEVELT, VELKÁ BRITÁNIE, CHURCHILL, MUSSOLINI, HITLER</a:t>
            </a:r>
            <a:endParaRPr lang="cs-CZ" sz="20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2928934"/>
          <a:ext cx="60960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2676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PŘEDSTAVITEL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NĚMECKO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ITÁLIE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HIROHITO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USA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SSSR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285852" y="2143116"/>
          <a:ext cx="642942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3140"/>
                <a:gridCol w="2143140"/>
                <a:gridCol w="21431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PAKT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PŘEDSTAVITEL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NĚMECKO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HITLER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ITÁLIE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MUSSOLINI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JAPONSKO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HIROHITO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VELKÁ BRITÁNIE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CHURCHILL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USA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ROOSEVELT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SSSR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STALIN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Téma hodiny – VÁLKA V EVROPĚ</a:t>
            </a:r>
          </a:p>
          <a:p>
            <a:pPr>
              <a:buFont typeface="Wingdings" pitchFamily="2" charset="2"/>
              <a:buChar char="Ø"/>
            </a:pPr>
            <a:endParaRPr lang="cs-CZ" sz="2400" b="1" u="sng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Jaro  1944 – příprava vylodění Spojenců v Normandii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6.6.1944 – největší vyloďovací akce v dějinách (Den D)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Účastníci: vojska Velké Británie a USA</a:t>
            </a:r>
          </a:p>
          <a:p>
            <a:pPr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Vojáci připlouvající do Normandie">
            <a:hlinkClick r:id="rId2" tooltip="Vojáci připlouvající do Normandi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2786058"/>
            <a:ext cx="4300106" cy="3456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85984" y="6215082"/>
            <a:ext cx="4064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SPOJENCI PŘIPLOUVAJÍ DO NORMANDIE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Dwight D Eisenhower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642918"/>
            <a:ext cx="45339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5008" y="857232"/>
            <a:ext cx="3143272" cy="48320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VRCHNÍM VELITELEM INVAZE BYL GENERÁL DWIGHT DAVID EISENHOWER, VELITEL SPOJENECKÝCH SIL V EVROPĚ. </a:t>
            </a:r>
          </a:p>
          <a:p>
            <a:r>
              <a:rPr lang="cs-CZ" sz="2800" b="1" dirty="0" smtClean="0"/>
              <a:t>V LETECH 1953 – 1961 BYL PAK PREZIDENTEM USA.</a:t>
            </a:r>
            <a:endParaRPr lang="cs-CZ" sz="28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Spojenecká vojska postupovala přes BENELUX do Německa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Současně docházelo v podmaněných státech ke vzpourám a svržení fašistických vlád 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(1944 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– Itálie, Maďarsko, Rumunsko, Bulharsko)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Únor 1945 – na Krymu se konala JALTSKÁ KONFERENCE</a:t>
            </a:r>
            <a:endParaRPr lang="cs-CZ" sz="2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482" name="Picture 2" descr="http://upload.wikimedia.org/wikipedia/commons/thumb/d/d2/Yalta_summit_1945_with_Churchill%2C_Roosevelt%2C_Stalin.jpg/200px-Yalta_summit_1945_with_Churchill%2C_Roosevelt%2C_Stal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2786058"/>
            <a:ext cx="3955534" cy="3204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571604" y="6072206"/>
            <a:ext cx="7188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ÚČASTNÍCI JALTSKÉ KONFERENCE, ZLEVA: CHURCHILL, ROOSEVELT, STALIN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Vyhledej na internetu nebo v dostupných textech výsledky konference</a:t>
            </a:r>
            <a:endParaRPr lang="cs-CZ" sz="2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1506" name="Picture 2" descr="http://upload.wikimedia.org/wikipedia/commons/thumb/0/08/Yalta_livadiapalace.jpg/200px-Yalta_livadiapala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2428868"/>
            <a:ext cx="6124154" cy="2664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14480" y="5143512"/>
            <a:ext cx="5658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LIVADIJSKÝ PALÁC, MÍSTO  KONÁNÍ JALTSKÉ KONFERENCE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Určení linie setkání armád Velké Británie, USA a SSSR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Rozdělení Německa do čtyř okupačních zón pod správou USA, VB, FR a SSSR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Určení nových hranic Polska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Potrestání válečných zločinců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Závazek SSSR vstoupit do války s Japonskem do 3 měsíců od ukončení války v Evropě</a:t>
            </a:r>
            <a:endParaRPr lang="cs-CZ" sz="28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Úvodní část  - žáci pracují na pracovních listech, kontrola společná =&gt; na interaktivní tabuli</a:t>
            </a:r>
          </a:p>
          <a:p>
            <a:r>
              <a:rPr lang="cs-CZ" sz="2400" dirty="0" smtClean="0"/>
              <a:t>Nová látka – částečně výklad + orientace na mapě, dále samostatná práce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možno zadat prezentaci – životopis </a:t>
            </a:r>
            <a:r>
              <a:rPr lang="cs-CZ" sz="2400" dirty="0" err="1" smtClean="0"/>
              <a:t>D.D.Eisenhowera</a:t>
            </a:r>
            <a:r>
              <a:rPr lang="cs-CZ" sz="2400" dirty="0" smtClean="0"/>
              <a:t> – jako domácí úkol na další hodinu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viz snímek 4 a 9</a:t>
            </a:r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samostatné vyhledávání informací, práce na interaktivní tabuli, orientace na mapě</a:t>
            </a:r>
            <a:endParaRPr lang="cs-CZ" sz="2400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S.5 :U.S. </a:t>
            </a:r>
            <a:r>
              <a:rPr lang="cs-CZ" sz="2000" dirty="0" err="1" smtClean="0"/>
              <a:t>Army</a:t>
            </a:r>
            <a:r>
              <a:rPr lang="cs-CZ" sz="2000" dirty="0" smtClean="0"/>
              <a:t> 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</a:t>
            </a:r>
            <a:r>
              <a:rPr lang="cs-CZ" sz="2000" dirty="0" smtClean="0">
                <a:solidFill>
                  <a:prstClr val="black"/>
                </a:solidFill>
              </a:rPr>
              <a:t>2013–03– 06].</a:t>
            </a:r>
            <a:r>
              <a:rPr lang="cs-CZ" sz="2000" dirty="0">
                <a:solidFill>
                  <a:prstClr val="black"/>
                </a:solidFill>
              </a:rPr>
              <a:t> Dostupné na  www: </a:t>
            </a:r>
            <a:r>
              <a:rPr lang="cs-CZ" sz="20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2"/>
              </a:rPr>
              <a:t>cs.wikipedia.org/wiki/Soubor:Normandyx.jpg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S.6 : </a:t>
            </a:r>
            <a:r>
              <a:rPr lang="en-US" sz="2000" dirty="0" smtClean="0"/>
              <a:t>Unnamed photographer for US Army</a:t>
            </a:r>
            <a:r>
              <a:rPr lang="cs-CZ" sz="2000" dirty="0" smtClean="0"/>
              <a:t>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[2013–03– 06]. Dostupné na  www: </a:t>
            </a:r>
            <a:r>
              <a:rPr lang="cs-CZ" sz="20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cs.wikipedia.org/wiki/Soubor:Dwight_D_Eisenhower2.jpg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 : autor neznámý,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[2013–03– 06]. Dostupné na  www: </a:t>
            </a:r>
            <a:r>
              <a:rPr lang="cs-CZ" sz="2000" dirty="0">
                <a:solidFill>
                  <a:prstClr val="black"/>
                </a:solidFill>
                <a:hlinkClick r:id="rId4"/>
              </a:rPr>
              <a:t>http://cs.wikipedia.org/wiki/Soubor:Yalta_summit_1945_with_Churchill,_Roosevelt,_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Stalin.jpg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S.8 : </a:t>
            </a:r>
            <a:r>
              <a:rPr lang="cs-CZ" sz="2000" dirty="0" err="1" smtClean="0"/>
              <a:t>Traroth</a:t>
            </a:r>
            <a:r>
              <a:rPr lang="cs-CZ" sz="2000" dirty="0" smtClean="0"/>
              <a:t>,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[2013–03– 06]. Dostupné </a:t>
            </a:r>
            <a:r>
              <a:rPr lang="cs-CZ" sz="2000" dirty="0" smtClean="0">
                <a:solidFill>
                  <a:prstClr val="black"/>
                </a:solidFill>
              </a:rPr>
              <a:t>na  </a:t>
            </a:r>
            <a:r>
              <a:rPr lang="cs-CZ" sz="2000" dirty="0">
                <a:solidFill>
                  <a:prstClr val="black"/>
                </a:solidFill>
              </a:rPr>
              <a:t>www: http://cs.wikipedia.org/wiki/Soubor:Yalta_livadiapalace.jpg</a:t>
            </a:r>
            <a:endParaRPr lang="cs-CZ" sz="2000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420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OPAKOVÁNÍ</vt:lpstr>
      <vt:lpstr> ŘEŠENÍ</vt:lpstr>
      <vt:lpstr>Snímek 5</vt:lpstr>
      <vt:lpstr>Snímek 6</vt:lpstr>
      <vt:lpstr>Snímek 7</vt:lpstr>
      <vt:lpstr>ÚKOL</vt:lpstr>
      <vt:lpstr> 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U1</cp:lastModifiedBy>
  <cp:revision>22</cp:revision>
  <dcterms:created xsi:type="dcterms:W3CDTF">2013-03-05T19:00:15Z</dcterms:created>
  <dcterms:modified xsi:type="dcterms:W3CDTF">2013-03-30T01:37:11Z</dcterms:modified>
</cp:coreProperties>
</file>