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30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VY_12_INOVACE_34_Oprav chyby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Oprav chyby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VY_12_INOVACE_34_Oprav chyby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Oprav chyby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9317084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/>
              <a:t>Materiál je určený žákům  5. ročníku.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Materiál je určený pro </a:t>
            </a:r>
            <a:r>
              <a:rPr lang="cs-CZ" sz="2400" dirty="0" smtClean="0"/>
              <a:t>samostatnou práci žáku v tištěné podobě, potom provedeme společné hodnocení samostatné </a:t>
            </a:r>
            <a:r>
              <a:rPr lang="cs-CZ" sz="2400" dirty="0" smtClean="0"/>
              <a:t>práce.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Prezentace na interaktivní tabuli.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Pomůcky: interaktivní pero, fixy na interaktivní </a:t>
            </a:r>
            <a:r>
              <a:rPr lang="cs-CZ" sz="2400" dirty="0" smtClean="0"/>
              <a:t>tabuli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Inovace: </a:t>
            </a:r>
            <a:r>
              <a:rPr lang="cs-CZ" sz="2400" dirty="0" smtClean="0"/>
              <a:t>Interaktivní </a:t>
            </a:r>
            <a:r>
              <a:rPr lang="cs-CZ" sz="2400" dirty="0"/>
              <a:t>způsob učení, získání informací </a:t>
            </a:r>
          </a:p>
          <a:p>
            <a:pPr marL="0" indent="0">
              <a:buNone/>
            </a:pPr>
            <a:r>
              <a:rPr lang="cs-CZ" sz="2400" dirty="0"/>
              <a:t>     o naší </a:t>
            </a:r>
            <a:r>
              <a:rPr lang="cs-CZ" sz="2400" dirty="0" smtClean="0"/>
              <a:t>škole, doplňování dalších </a:t>
            </a:r>
            <a:r>
              <a:rPr lang="cs-CZ" sz="2400" dirty="0" smtClean="0"/>
              <a:t>informací.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Metodické pokyny:  </a:t>
            </a:r>
            <a:r>
              <a:rPr lang="cs-CZ" sz="2400" dirty="0"/>
              <a:t>N</a:t>
            </a:r>
            <a:r>
              <a:rPr lang="cs-CZ" sz="2400" dirty="0" smtClean="0"/>
              <a:t>ejprve </a:t>
            </a:r>
            <a:r>
              <a:rPr lang="cs-CZ" sz="2400" dirty="0" smtClean="0"/>
              <a:t>si přečti celý text, pozorně čti jednotlivé věty a opravuj chyby , jiný úkol – ve dvojici doplňte vypravování  na volný řádek tak, aby na sebe </a:t>
            </a:r>
            <a:r>
              <a:rPr lang="cs-CZ" sz="2400" dirty="0" smtClean="0"/>
              <a:t>navazovalo.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V každé větě najdi pravopisné chyby a přepiš správně.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Do naší </a:t>
            </a:r>
            <a:r>
              <a:rPr lang="cs-CZ" sz="2400" dirty="0" err="1" smtClean="0"/>
              <a:t>školi</a:t>
            </a:r>
            <a:r>
              <a:rPr lang="cs-CZ" sz="2400" dirty="0" smtClean="0"/>
              <a:t> dojíždějí děti ze tří okolních obcí.</a:t>
            </a:r>
            <a:br>
              <a:rPr lang="cs-CZ" sz="2400" dirty="0" smtClean="0"/>
            </a:br>
            <a:r>
              <a:rPr lang="cs-CZ" sz="2400" dirty="0" smtClean="0"/>
              <a:t>………………………………………………………………………………………………….</a:t>
            </a:r>
            <a:br>
              <a:rPr lang="cs-CZ" sz="2400" dirty="0" smtClean="0"/>
            </a:br>
            <a:r>
              <a:rPr lang="cs-CZ" sz="2400" dirty="0" smtClean="0"/>
              <a:t>Dříve chodili děti z těchto obcí do školy </a:t>
            </a:r>
            <a:r>
              <a:rPr lang="cs-CZ" sz="2400" dirty="0" err="1" smtClean="0"/>
              <a:t>pješky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r>
              <a:rPr lang="cs-CZ" sz="2400" dirty="0" smtClean="0"/>
              <a:t>………………………………………………………………………………………………….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sz="2400" dirty="0" smtClean="0"/>
              <a:t>Nyní mají </a:t>
            </a:r>
            <a:r>
              <a:rPr lang="cs-CZ" sz="2400" dirty="0" err="1" smtClean="0"/>
              <a:t>víhodu</a:t>
            </a:r>
            <a:r>
              <a:rPr lang="cs-CZ" sz="2400" dirty="0" smtClean="0"/>
              <a:t>, že jezdí autobusy a </a:t>
            </a:r>
            <a:r>
              <a:rPr lang="cs-CZ" sz="2400" dirty="0" err="1" smtClean="0"/>
              <a:t>stavý</a:t>
            </a:r>
            <a:r>
              <a:rPr lang="cs-CZ" sz="2400" dirty="0" smtClean="0"/>
              <a:t> až u školy.</a:t>
            </a:r>
            <a:br>
              <a:rPr lang="cs-CZ" sz="2400" dirty="0" smtClean="0"/>
            </a:br>
            <a:r>
              <a:rPr lang="cs-CZ" sz="2400" dirty="0" smtClean="0"/>
              <a:t>………………………………………………………………………………………………….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Podle toho, jak přijíždí, je </a:t>
            </a:r>
            <a:r>
              <a:rPr lang="cs-CZ" sz="2400" dirty="0" err="1" smtClean="0"/>
              <a:t>přispůsoben</a:t>
            </a:r>
            <a:r>
              <a:rPr lang="cs-CZ" sz="2400" dirty="0" smtClean="0"/>
              <a:t> i začátek </a:t>
            </a:r>
            <a:r>
              <a:rPr lang="cs-CZ" sz="2400" dirty="0" err="1" smtClean="0"/>
              <a:t>víuky</a:t>
            </a:r>
            <a:r>
              <a:rPr lang="cs-CZ" sz="2400" dirty="0" smtClean="0"/>
              <a:t>. </a:t>
            </a:r>
            <a:br>
              <a:rPr lang="cs-CZ" sz="2400" dirty="0" smtClean="0"/>
            </a:br>
            <a:r>
              <a:rPr lang="cs-CZ" sz="2400" dirty="0"/>
              <a:t>………………………………………………………………………………………………….</a:t>
            </a:r>
            <a:br>
              <a:rPr lang="cs-CZ" sz="2400" dirty="0"/>
            </a:br>
            <a:r>
              <a:rPr lang="cs-CZ" sz="2400" dirty="0" smtClean="0"/>
              <a:t>Oproti jiným začínáme dost brzy, už v </a:t>
            </a:r>
            <a:r>
              <a:rPr lang="cs-CZ" sz="2400" dirty="0" err="1" smtClean="0"/>
              <a:t>púl</a:t>
            </a:r>
            <a:r>
              <a:rPr lang="cs-CZ" sz="2400" dirty="0" smtClean="0"/>
              <a:t> osmé.</a:t>
            </a:r>
            <a:br>
              <a:rPr lang="cs-CZ" sz="2400" dirty="0" smtClean="0"/>
            </a:br>
            <a:r>
              <a:rPr lang="cs-CZ" sz="2400" dirty="0"/>
              <a:t>………………………………………………………………………………………………….</a:t>
            </a:r>
            <a:br>
              <a:rPr lang="cs-CZ" sz="2400" dirty="0"/>
            </a:br>
            <a:r>
              <a:rPr lang="cs-CZ" sz="2400" dirty="0" smtClean="0"/>
              <a:t>Ale my </a:t>
            </a:r>
            <a:r>
              <a:rPr lang="cs-CZ" sz="2400" dirty="0"/>
              <a:t>u</a:t>
            </a:r>
            <a:r>
              <a:rPr lang="cs-CZ" sz="2400" dirty="0" smtClean="0"/>
              <a:t>ž jsme čilý, nám to nevadí, stejně bychom jen čekaly na osmou hodinu.</a:t>
            </a:r>
            <a:br>
              <a:rPr lang="cs-CZ" sz="2400" dirty="0" smtClean="0"/>
            </a:br>
            <a:r>
              <a:rPr lang="cs-CZ" sz="2400" dirty="0"/>
              <a:t>………………………………………………………………………………………………….</a:t>
            </a:r>
            <a:br>
              <a:rPr lang="cs-CZ" sz="2400" dirty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87723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Velkou přestávku si také správně užíváme, trvá třicet </a:t>
            </a:r>
            <a:r>
              <a:rPr lang="cs-CZ" sz="2400" dirty="0" err="1" smtClean="0"/>
              <a:t>mynut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r>
              <a:rPr lang="cs-CZ" sz="2400" dirty="0" smtClean="0"/>
              <a:t>……………………………………………………………………………………………………</a:t>
            </a:r>
            <a:br>
              <a:rPr lang="cs-CZ" sz="2400" dirty="0" smtClean="0"/>
            </a:br>
            <a:r>
              <a:rPr lang="cs-CZ" sz="2400" dirty="0" err="1" smtClean="0"/>
              <a:t>Kdyš</a:t>
            </a:r>
            <a:r>
              <a:rPr lang="cs-CZ" sz="2400" dirty="0" smtClean="0"/>
              <a:t> </a:t>
            </a:r>
            <a:r>
              <a:rPr lang="cs-CZ" sz="2400" dirty="0"/>
              <a:t>je </a:t>
            </a:r>
            <a:r>
              <a:rPr lang="cs-CZ" sz="2400" dirty="0" smtClean="0"/>
              <a:t>hezky,</a:t>
            </a:r>
            <a:r>
              <a:rPr lang="cs-CZ" sz="2400" dirty="0"/>
              <a:t> </a:t>
            </a:r>
            <a:r>
              <a:rPr lang="cs-CZ" sz="2400" dirty="0" err="1" smtClean="0"/>
              <a:t>trávýme</a:t>
            </a:r>
            <a:r>
              <a:rPr lang="cs-CZ" sz="2400" dirty="0" smtClean="0"/>
              <a:t> ji</a:t>
            </a:r>
            <a:r>
              <a:rPr lang="cs-CZ" sz="2400" dirty="0"/>
              <a:t> </a:t>
            </a:r>
            <a:r>
              <a:rPr lang="cs-CZ" sz="2400" dirty="0" smtClean="0"/>
              <a:t>na </a:t>
            </a:r>
            <a:r>
              <a:rPr lang="cs-CZ" sz="2400" dirty="0"/>
              <a:t>jaře a na podzim</a:t>
            </a:r>
            <a:r>
              <a:rPr lang="cs-CZ" sz="2400" dirty="0" smtClean="0"/>
              <a:t> venku </a:t>
            </a:r>
            <a:r>
              <a:rPr lang="cs-CZ" sz="2400" dirty="0"/>
              <a:t>před </a:t>
            </a:r>
            <a:r>
              <a:rPr lang="cs-CZ" sz="2400" dirty="0" smtClean="0"/>
              <a:t>školou.</a:t>
            </a:r>
            <a:br>
              <a:rPr lang="cs-CZ" sz="2400" dirty="0" smtClean="0"/>
            </a:br>
            <a:r>
              <a:rPr lang="cs-CZ" sz="2400" dirty="0"/>
              <a:t>……………………………………………………………………………………………………</a:t>
            </a:r>
            <a:br>
              <a:rPr lang="cs-CZ" sz="2400" dirty="0"/>
            </a:br>
            <a:r>
              <a:rPr lang="cs-CZ" sz="2400" dirty="0"/>
              <a:t>S</a:t>
            </a:r>
            <a:r>
              <a:rPr lang="cs-CZ" sz="2400" dirty="0" smtClean="0"/>
              <a:t>polečně hrajeme </a:t>
            </a:r>
            <a:r>
              <a:rPr lang="cs-CZ" sz="2400" dirty="0" err="1" smtClean="0"/>
              <a:t>fodbal</a:t>
            </a:r>
            <a:r>
              <a:rPr lang="cs-CZ" sz="2400" dirty="0" smtClean="0"/>
              <a:t>, házíme míč na koš nebo jen pobíháme.</a:t>
            </a:r>
            <a:br>
              <a:rPr lang="cs-CZ" sz="2400" dirty="0" smtClean="0"/>
            </a:br>
            <a:r>
              <a:rPr lang="cs-CZ" sz="2400" dirty="0"/>
              <a:t>……………………………………………………………………………………………………</a:t>
            </a:r>
            <a:br>
              <a:rPr lang="cs-CZ" sz="2400" dirty="0"/>
            </a:br>
            <a:r>
              <a:rPr lang="cs-CZ" sz="2400" dirty="0"/>
              <a:t>M</a:t>
            </a:r>
            <a:r>
              <a:rPr lang="cs-CZ" sz="2400" dirty="0" smtClean="0"/>
              <a:t>áme tu i pingpongoví stůl, který prvňáci několikrát </a:t>
            </a:r>
            <a:r>
              <a:rPr lang="cs-CZ" sz="2400" dirty="0" err="1" smtClean="0"/>
              <a:t>objehnou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r>
              <a:rPr lang="cs-CZ" sz="2400" dirty="0"/>
              <a:t>……………………………………………………………………………………………………</a:t>
            </a:r>
            <a:br>
              <a:rPr lang="cs-CZ" sz="2400" dirty="0"/>
            </a:br>
            <a:r>
              <a:rPr lang="cs-CZ" sz="2400" dirty="0"/>
              <a:t>P</a:t>
            </a:r>
            <a:r>
              <a:rPr lang="cs-CZ" sz="2400" dirty="0" smtClean="0"/>
              <a:t>rotože nemáme kuchyni ani jídelnu, </a:t>
            </a:r>
            <a:r>
              <a:rPr lang="cs-CZ" sz="2400" dirty="0" err="1" smtClean="0"/>
              <a:t>objedváme</a:t>
            </a:r>
            <a:r>
              <a:rPr lang="cs-CZ" sz="2400" dirty="0" smtClean="0"/>
              <a:t> ve </a:t>
            </a:r>
            <a:r>
              <a:rPr lang="cs-CZ" sz="2400" dirty="0" err="1" smtClean="0"/>
              <a:t>družtvu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r>
              <a:rPr lang="cs-CZ" sz="2400" dirty="0" smtClean="0"/>
              <a:t>……………………………………………………………………………………………………</a:t>
            </a:r>
            <a:br>
              <a:rPr lang="cs-CZ" sz="2400" dirty="0" smtClean="0"/>
            </a:br>
            <a:r>
              <a:rPr lang="cs-CZ" sz="2400" dirty="0" smtClean="0"/>
              <a:t>To není </a:t>
            </a:r>
            <a:r>
              <a:rPr lang="cs-CZ" sz="2400" dirty="0" err="1" smtClean="0"/>
              <a:t>blísko</a:t>
            </a:r>
            <a:r>
              <a:rPr lang="cs-CZ" sz="2400" dirty="0" smtClean="0"/>
              <a:t>, hned vedle školy, ale mi se pěkně  projdeme.</a:t>
            </a:r>
            <a:br>
              <a:rPr lang="cs-CZ" sz="2400" dirty="0" smtClean="0"/>
            </a:br>
            <a:r>
              <a:rPr lang="cs-CZ" sz="2400" dirty="0"/>
              <a:t>……………………………………………………………………………………………………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V každé větě najdi pravopisné chyby a přepiš správně.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87222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Musíme projít návsí, minout počtu a </a:t>
            </a:r>
            <a:r>
              <a:rPr lang="cs-CZ" sz="2400" dirty="0" err="1" smtClean="0"/>
              <a:t>višlápnout</a:t>
            </a:r>
            <a:r>
              <a:rPr lang="cs-CZ" sz="2400" dirty="0" smtClean="0"/>
              <a:t> </a:t>
            </a:r>
            <a:r>
              <a:rPr lang="cs-CZ" sz="2400" dirty="0" err="1" smtClean="0"/>
              <a:t>pjekný</a:t>
            </a:r>
            <a:r>
              <a:rPr lang="cs-CZ" sz="2400" dirty="0" smtClean="0"/>
              <a:t> kopec.</a:t>
            </a:r>
            <a:br>
              <a:rPr lang="cs-CZ" sz="2400" dirty="0" smtClean="0"/>
            </a:br>
            <a:r>
              <a:rPr lang="cs-CZ" sz="2400" dirty="0" smtClean="0"/>
              <a:t>…………………………………………………………………………………………………...</a:t>
            </a:r>
            <a:br>
              <a:rPr lang="cs-CZ" sz="2400" dirty="0" smtClean="0"/>
            </a:br>
            <a:r>
              <a:rPr lang="cs-CZ" sz="2400" dirty="0" smtClean="0"/>
              <a:t>Na </a:t>
            </a:r>
            <a:r>
              <a:rPr lang="cs-CZ" sz="2400" dirty="0" err="1" smtClean="0"/>
              <a:t>křižovadce</a:t>
            </a:r>
            <a:r>
              <a:rPr lang="cs-CZ" sz="2400" dirty="0" smtClean="0"/>
              <a:t> jdeme vpravo a nízký býlí dům je jídelna s kuchyní.</a:t>
            </a:r>
            <a:br>
              <a:rPr lang="cs-CZ" sz="2400" dirty="0" smtClean="0"/>
            </a:br>
            <a:r>
              <a:rPr lang="cs-CZ" sz="2400" dirty="0"/>
              <a:t>……………………………………………………………………………………………………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sz="2400" dirty="0" smtClean="0"/>
              <a:t>Pokud jedeme </a:t>
            </a:r>
            <a:r>
              <a:rPr lang="cs-CZ" sz="2400" dirty="0" err="1" smtClean="0"/>
              <a:t>hnet</a:t>
            </a:r>
            <a:r>
              <a:rPr lang="cs-CZ" sz="2400" dirty="0" smtClean="0"/>
              <a:t> po obědě domů, staví </a:t>
            </a:r>
            <a:r>
              <a:rPr lang="cs-CZ" sz="2400" dirty="0" err="1" smtClean="0"/>
              <a:t>autobusi</a:t>
            </a:r>
            <a:r>
              <a:rPr lang="cs-CZ" sz="2400" dirty="0" smtClean="0"/>
              <a:t> i tady.</a:t>
            </a:r>
            <a:br>
              <a:rPr lang="cs-CZ" sz="2400" dirty="0" smtClean="0"/>
            </a:br>
            <a:r>
              <a:rPr lang="cs-CZ" sz="2400" dirty="0"/>
              <a:t>……………………………………………………………………………………………………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sz="2400" dirty="0" smtClean="0"/>
              <a:t>Když se vracíme na odpolední </a:t>
            </a:r>
            <a:r>
              <a:rPr lang="cs-CZ" sz="2400" dirty="0" err="1" smtClean="0"/>
              <a:t>viučování</a:t>
            </a:r>
            <a:r>
              <a:rPr lang="cs-CZ" sz="2400" dirty="0" smtClean="0"/>
              <a:t>, musíme spět.</a:t>
            </a:r>
            <a:br>
              <a:rPr lang="cs-CZ" sz="2400" dirty="0" smtClean="0"/>
            </a:br>
            <a:r>
              <a:rPr lang="cs-CZ" sz="2400" dirty="0"/>
              <a:t>……………………………………………………………………………………………………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sz="2400" dirty="0" smtClean="0"/>
              <a:t>Polední </a:t>
            </a:r>
            <a:r>
              <a:rPr lang="cs-CZ" sz="2400" dirty="0" err="1" smtClean="0"/>
              <a:t>přestáfka</a:t>
            </a:r>
            <a:r>
              <a:rPr lang="cs-CZ" sz="2400" dirty="0" smtClean="0"/>
              <a:t> je pro nás skoro </a:t>
            </a:r>
            <a:r>
              <a:rPr lang="cs-CZ" sz="2400" dirty="0" err="1" smtClean="0"/>
              <a:t>kylometrová</a:t>
            </a:r>
            <a:r>
              <a:rPr lang="cs-CZ" sz="2400" dirty="0" smtClean="0"/>
              <a:t> </a:t>
            </a:r>
            <a:r>
              <a:rPr lang="cs-CZ" sz="2400" dirty="0" err="1" smtClean="0"/>
              <a:t>vycháska</a:t>
            </a:r>
            <a:r>
              <a:rPr lang="cs-CZ" sz="2400" dirty="0" smtClean="0"/>
              <a:t>, proto nám v jídelně chutná.</a:t>
            </a:r>
            <a:br>
              <a:rPr lang="cs-CZ" sz="2400" dirty="0" smtClean="0"/>
            </a:br>
            <a:r>
              <a:rPr lang="cs-CZ" sz="2400" dirty="0"/>
              <a:t>……………………………………………………………………………………………………</a:t>
            </a: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V každé větě najdi pravopisné chyby a přepiš správně.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81289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V každé větě najdi pravopisné chyby a přepiš správně.</a:t>
            </a:r>
            <a:br>
              <a:rPr lang="cs-CZ" sz="2800" dirty="0" smtClean="0"/>
            </a:br>
            <a:r>
              <a:rPr lang="cs-CZ" sz="2800" dirty="0" smtClean="0"/>
              <a:t>Řešení.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Do naší škol</a:t>
            </a:r>
            <a:r>
              <a:rPr lang="cs-CZ" sz="2400" u="sng" dirty="0" smtClean="0"/>
              <a:t>y</a:t>
            </a:r>
            <a:r>
              <a:rPr lang="cs-CZ" sz="2400" dirty="0" smtClean="0"/>
              <a:t> dojíždějí děti ze tří okolních obcí.</a:t>
            </a:r>
            <a:br>
              <a:rPr lang="cs-CZ" sz="2400" dirty="0" smtClean="0"/>
            </a:br>
            <a:r>
              <a:rPr lang="cs-CZ" sz="2400" dirty="0" smtClean="0"/>
              <a:t>………………………………………………………………………………………………….</a:t>
            </a:r>
            <a:br>
              <a:rPr lang="cs-CZ" sz="2400" dirty="0" smtClean="0"/>
            </a:br>
            <a:r>
              <a:rPr lang="cs-CZ" sz="2400" dirty="0" smtClean="0"/>
              <a:t>Dříve chodil</a:t>
            </a:r>
            <a:r>
              <a:rPr lang="cs-CZ" sz="2400" u="sng" dirty="0" smtClean="0"/>
              <a:t>y</a:t>
            </a:r>
            <a:r>
              <a:rPr lang="cs-CZ" sz="2400" dirty="0" smtClean="0"/>
              <a:t> děti z těchto obcí do školy p</a:t>
            </a:r>
            <a:r>
              <a:rPr lang="cs-CZ" sz="2400" u="sng" dirty="0" smtClean="0"/>
              <a:t>ě</a:t>
            </a:r>
            <a:r>
              <a:rPr lang="cs-CZ" sz="2400" dirty="0" smtClean="0"/>
              <a:t>šky.</a:t>
            </a:r>
            <a:br>
              <a:rPr lang="cs-CZ" sz="2400" dirty="0" smtClean="0"/>
            </a:br>
            <a:r>
              <a:rPr lang="cs-CZ" sz="2400" dirty="0" smtClean="0"/>
              <a:t>………………………………………………………………………………………………….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sz="2400" dirty="0" smtClean="0"/>
              <a:t>Nyní mají v</a:t>
            </a:r>
            <a:r>
              <a:rPr lang="cs-CZ" sz="2400" u="sng" dirty="0" smtClean="0"/>
              <a:t>ý</a:t>
            </a:r>
            <a:r>
              <a:rPr lang="cs-CZ" sz="2400" dirty="0" smtClean="0"/>
              <a:t>hodu, že jezdí autobusy a stav</a:t>
            </a:r>
            <a:r>
              <a:rPr lang="cs-CZ" sz="2400" u="sng" dirty="0" smtClean="0"/>
              <a:t>í</a:t>
            </a:r>
            <a:r>
              <a:rPr lang="cs-CZ" sz="2400" dirty="0" smtClean="0"/>
              <a:t> až u školy.</a:t>
            </a:r>
            <a:br>
              <a:rPr lang="cs-CZ" sz="2400" dirty="0" smtClean="0"/>
            </a:br>
            <a:r>
              <a:rPr lang="cs-CZ" sz="2400" dirty="0" smtClean="0"/>
              <a:t>………………………………………………………………………………………………….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Podle toho, jak přijíždí, je při</a:t>
            </a:r>
            <a:r>
              <a:rPr lang="cs-CZ" sz="2400" u="sng" dirty="0" smtClean="0"/>
              <a:t>z</a:t>
            </a:r>
            <a:r>
              <a:rPr lang="cs-CZ" sz="2400" dirty="0" smtClean="0"/>
              <a:t>působen i začátek </a:t>
            </a:r>
            <a:r>
              <a:rPr lang="cs-CZ" sz="2400" u="sng" dirty="0" smtClean="0"/>
              <a:t>vý</a:t>
            </a:r>
            <a:r>
              <a:rPr lang="cs-CZ" sz="2400" dirty="0" smtClean="0"/>
              <a:t>uky. </a:t>
            </a:r>
            <a:br>
              <a:rPr lang="cs-CZ" sz="2400" dirty="0" smtClean="0"/>
            </a:br>
            <a:r>
              <a:rPr lang="cs-CZ" sz="2400" dirty="0"/>
              <a:t>………………………………………………………………………………………………….</a:t>
            </a:r>
            <a:br>
              <a:rPr lang="cs-CZ" sz="2400" dirty="0"/>
            </a:br>
            <a:r>
              <a:rPr lang="cs-CZ" sz="2400" dirty="0" smtClean="0"/>
              <a:t>Oproti jiným začínáme dost brzy, už v p</a:t>
            </a:r>
            <a:r>
              <a:rPr lang="cs-CZ" sz="2400" u="sng" dirty="0" smtClean="0"/>
              <a:t>ů</a:t>
            </a:r>
            <a:r>
              <a:rPr lang="cs-CZ" sz="2400" dirty="0" smtClean="0"/>
              <a:t>l osmé.</a:t>
            </a:r>
            <a:br>
              <a:rPr lang="cs-CZ" sz="2400" dirty="0" smtClean="0"/>
            </a:br>
            <a:r>
              <a:rPr lang="cs-CZ" sz="2400" dirty="0"/>
              <a:t>………………………………………………………………………………………………….</a:t>
            </a:r>
            <a:br>
              <a:rPr lang="cs-CZ" sz="2400" dirty="0"/>
            </a:br>
            <a:r>
              <a:rPr lang="cs-CZ" sz="2400" dirty="0" smtClean="0"/>
              <a:t>Ale my </a:t>
            </a:r>
            <a:r>
              <a:rPr lang="cs-CZ" sz="2400" dirty="0"/>
              <a:t>u</a:t>
            </a:r>
            <a:r>
              <a:rPr lang="cs-CZ" sz="2400" dirty="0" smtClean="0"/>
              <a:t>ž jsme či</a:t>
            </a:r>
            <a:r>
              <a:rPr lang="cs-CZ" sz="2400" u="sng" dirty="0" smtClean="0"/>
              <a:t>lí</a:t>
            </a:r>
            <a:r>
              <a:rPr lang="cs-CZ" sz="2400" dirty="0" smtClean="0"/>
              <a:t>, nám to nevadí, stejně bychom jen čeka</a:t>
            </a:r>
            <a:r>
              <a:rPr lang="cs-CZ" sz="2400" u="sng" dirty="0" smtClean="0"/>
              <a:t>li</a:t>
            </a:r>
            <a:r>
              <a:rPr lang="cs-CZ" sz="2400" dirty="0" smtClean="0"/>
              <a:t> na osmou hodinu.</a:t>
            </a:r>
            <a:br>
              <a:rPr lang="cs-CZ" sz="2400" dirty="0" smtClean="0"/>
            </a:br>
            <a:r>
              <a:rPr lang="cs-CZ" sz="2400" dirty="0"/>
              <a:t>………………………………………………………………………………………………….</a:t>
            </a:r>
            <a:br>
              <a:rPr lang="cs-CZ" sz="2400" dirty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25934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Velkou přestávku si také správně užíváme, trvá třicet m</a:t>
            </a:r>
            <a:r>
              <a:rPr lang="cs-CZ" sz="2400" u="sng" dirty="0" smtClean="0"/>
              <a:t>i</a:t>
            </a:r>
            <a:r>
              <a:rPr lang="cs-CZ" sz="2400" dirty="0" smtClean="0"/>
              <a:t>nut.</a:t>
            </a:r>
            <a:br>
              <a:rPr lang="cs-CZ" sz="2400" dirty="0" smtClean="0"/>
            </a:br>
            <a:r>
              <a:rPr lang="cs-CZ" sz="2400" dirty="0" smtClean="0"/>
              <a:t>……………………………………………………………………………………………………</a:t>
            </a:r>
            <a:br>
              <a:rPr lang="cs-CZ" sz="2400" dirty="0" smtClean="0"/>
            </a:br>
            <a:r>
              <a:rPr lang="cs-CZ" sz="2400" dirty="0" smtClean="0"/>
              <a:t>Kdy</a:t>
            </a:r>
            <a:r>
              <a:rPr lang="cs-CZ" sz="2400" u="sng" dirty="0" smtClean="0"/>
              <a:t>ž</a:t>
            </a:r>
            <a:r>
              <a:rPr lang="cs-CZ" sz="2400" dirty="0" smtClean="0"/>
              <a:t> </a:t>
            </a:r>
            <a:r>
              <a:rPr lang="cs-CZ" sz="2400" dirty="0"/>
              <a:t>je </a:t>
            </a:r>
            <a:r>
              <a:rPr lang="cs-CZ" sz="2400" dirty="0" smtClean="0"/>
              <a:t>hezky,</a:t>
            </a:r>
            <a:r>
              <a:rPr lang="cs-CZ" sz="2400" dirty="0"/>
              <a:t> </a:t>
            </a:r>
            <a:r>
              <a:rPr lang="cs-CZ" sz="2400" dirty="0" smtClean="0"/>
              <a:t>tráv</a:t>
            </a:r>
            <a:r>
              <a:rPr lang="cs-CZ" sz="2400" u="sng" dirty="0" smtClean="0"/>
              <a:t>í</a:t>
            </a:r>
            <a:r>
              <a:rPr lang="cs-CZ" sz="2400" dirty="0" smtClean="0"/>
              <a:t>me ji</a:t>
            </a:r>
            <a:r>
              <a:rPr lang="cs-CZ" sz="2400" dirty="0"/>
              <a:t> </a:t>
            </a:r>
            <a:r>
              <a:rPr lang="cs-CZ" sz="2400" dirty="0" smtClean="0"/>
              <a:t>na </a:t>
            </a:r>
            <a:r>
              <a:rPr lang="cs-CZ" sz="2400" dirty="0"/>
              <a:t>jaře a na podzim</a:t>
            </a:r>
            <a:r>
              <a:rPr lang="cs-CZ" sz="2400" dirty="0" smtClean="0"/>
              <a:t> venku </a:t>
            </a:r>
            <a:r>
              <a:rPr lang="cs-CZ" sz="2400" dirty="0"/>
              <a:t>před </a:t>
            </a:r>
            <a:r>
              <a:rPr lang="cs-CZ" sz="2400" dirty="0" smtClean="0"/>
              <a:t>školou.</a:t>
            </a:r>
            <a:br>
              <a:rPr lang="cs-CZ" sz="2400" dirty="0" smtClean="0"/>
            </a:br>
            <a:r>
              <a:rPr lang="cs-CZ" sz="2400" dirty="0"/>
              <a:t>……………………………………………………………………………………………………</a:t>
            </a:r>
            <a:br>
              <a:rPr lang="cs-CZ" sz="2400" dirty="0"/>
            </a:br>
            <a:r>
              <a:rPr lang="cs-CZ" sz="2400" dirty="0"/>
              <a:t>S</a:t>
            </a:r>
            <a:r>
              <a:rPr lang="cs-CZ" sz="2400" dirty="0" smtClean="0"/>
              <a:t>polečně hrajeme fo</a:t>
            </a:r>
            <a:r>
              <a:rPr lang="cs-CZ" sz="2400" u="sng" dirty="0" smtClean="0"/>
              <a:t>t</a:t>
            </a:r>
            <a:r>
              <a:rPr lang="cs-CZ" sz="2400" dirty="0" smtClean="0"/>
              <a:t>bal, házíme míč na koš nebo jen pobíháme.</a:t>
            </a:r>
            <a:br>
              <a:rPr lang="cs-CZ" sz="2400" dirty="0" smtClean="0"/>
            </a:br>
            <a:r>
              <a:rPr lang="cs-CZ" sz="2400" dirty="0"/>
              <a:t>……………………………………………………………………………………………………</a:t>
            </a:r>
            <a:br>
              <a:rPr lang="cs-CZ" sz="2400" dirty="0"/>
            </a:br>
            <a:r>
              <a:rPr lang="cs-CZ" sz="2400" dirty="0"/>
              <a:t>M</a:t>
            </a:r>
            <a:r>
              <a:rPr lang="cs-CZ" sz="2400" dirty="0" smtClean="0"/>
              <a:t>áme tu i pingpongo</a:t>
            </a:r>
            <a:r>
              <a:rPr lang="cs-CZ" sz="2400" u="sng" dirty="0" smtClean="0"/>
              <a:t>vý</a:t>
            </a:r>
            <a:r>
              <a:rPr lang="cs-CZ" sz="2400" dirty="0" smtClean="0"/>
              <a:t> stůl, který prvňáci několikrát o</a:t>
            </a:r>
            <a:r>
              <a:rPr lang="cs-CZ" sz="2400" u="sng" dirty="0" smtClean="0"/>
              <a:t>bě</a:t>
            </a:r>
            <a:r>
              <a:rPr lang="cs-CZ" sz="2400" dirty="0" smtClean="0"/>
              <a:t>hnou.</a:t>
            </a:r>
            <a:br>
              <a:rPr lang="cs-CZ" sz="2400" dirty="0" smtClean="0"/>
            </a:br>
            <a:r>
              <a:rPr lang="cs-CZ" sz="2400" dirty="0"/>
              <a:t>……………………………………………………………………………………………………</a:t>
            </a:r>
            <a:br>
              <a:rPr lang="cs-CZ" sz="2400" dirty="0"/>
            </a:br>
            <a:r>
              <a:rPr lang="cs-CZ" sz="2400" dirty="0"/>
              <a:t>P</a:t>
            </a:r>
            <a:r>
              <a:rPr lang="cs-CZ" sz="2400" dirty="0" smtClean="0"/>
              <a:t>rotože nemáme kuchyni ani jídelnu, o</a:t>
            </a:r>
            <a:r>
              <a:rPr lang="cs-CZ" sz="2400" u="sng" dirty="0" smtClean="0"/>
              <a:t>bě</a:t>
            </a:r>
            <a:r>
              <a:rPr lang="cs-CZ" sz="2400" dirty="0" smtClean="0"/>
              <a:t>dváme ve dru</a:t>
            </a:r>
            <a:r>
              <a:rPr lang="cs-CZ" sz="2400" u="sng" dirty="0" smtClean="0"/>
              <a:t>žs</a:t>
            </a:r>
            <a:r>
              <a:rPr lang="cs-CZ" sz="2400" dirty="0" smtClean="0"/>
              <a:t>tvu.</a:t>
            </a:r>
            <a:br>
              <a:rPr lang="cs-CZ" sz="2400" dirty="0" smtClean="0"/>
            </a:br>
            <a:r>
              <a:rPr lang="cs-CZ" sz="2400" dirty="0" smtClean="0"/>
              <a:t>……………………………………………………………………………………………………</a:t>
            </a:r>
            <a:br>
              <a:rPr lang="cs-CZ" sz="2400" dirty="0" smtClean="0"/>
            </a:br>
            <a:r>
              <a:rPr lang="cs-CZ" sz="2400" dirty="0" smtClean="0"/>
              <a:t>To není bl</a:t>
            </a:r>
            <a:r>
              <a:rPr lang="cs-CZ" sz="2400" u="sng" dirty="0" smtClean="0"/>
              <a:t>íz</a:t>
            </a:r>
            <a:r>
              <a:rPr lang="cs-CZ" sz="2400" dirty="0" smtClean="0"/>
              <a:t>ko, hned vedle školy, ale my se pěkně  projdeme.</a:t>
            </a:r>
            <a:br>
              <a:rPr lang="cs-CZ" sz="2400" dirty="0" smtClean="0"/>
            </a:br>
            <a:r>
              <a:rPr lang="cs-CZ" sz="2400" dirty="0"/>
              <a:t>……………………………………………………………………………………………………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V každé větě najdi pravopisnou chybu a přepiš správně.</a:t>
            </a:r>
            <a:br>
              <a:rPr lang="cs-CZ" sz="2800" dirty="0" smtClean="0"/>
            </a:br>
            <a:r>
              <a:rPr lang="cs-CZ" sz="2800" dirty="0" smtClean="0"/>
              <a:t>Řešení.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19319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Musíme projít návsí, minout poštu a </a:t>
            </a:r>
            <a:r>
              <a:rPr lang="cs-CZ" sz="2400" u="sng" dirty="0" smtClean="0"/>
              <a:t>vy</a:t>
            </a:r>
            <a:r>
              <a:rPr lang="cs-CZ" sz="2400" dirty="0" smtClean="0"/>
              <a:t>šlápnout p</a:t>
            </a:r>
            <a:r>
              <a:rPr lang="cs-CZ" sz="2400" u="sng" dirty="0" smtClean="0"/>
              <a:t>ě</a:t>
            </a:r>
            <a:r>
              <a:rPr lang="cs-CZ" sz="2400" dirty="0" smtClean="0"/>
              <a:t>kný kopec.</a:t>
            </a:r>
            <a:br>
              <a:rPr lang="cs-CZ" sz="2400" dirty="0" smtClean="0"/>
            </a:br>
            <a:r>
              <a:rPr lang="cs-CZ" sz="2400" dirty="0" smtClean="0"/>
              <a:t>…………………………………………………………………………………………………...</a:t>
            </a:r>
            <a:br>
              <a:rPr lang="cs-CZ" sz="2400" dirty="0" smtClean="0"/>
            </a:br>
            <a:r>
              <a:rPr lang="cs-CZ" sz="2400" dirty="0" smtClean="0"/>
              <a:t>Na křižova</a:t>
            </a:r>
            <a:r>
              <a:rPr lang="cs-CZ" sz="2400" u="sng" dirty="0" smtClean="0"/>
              <a:t>t</a:t>
            </a:r>
            <a:r>
              <a:rPr lang="cs-CZ" sz="2400" dirty="0" smtClean="0"/>
              <a:t>ce jdeme vpravo a nízký</a:t>
            </a:r>
            <a:r>
              <a:rPr lang="cs-CZ" sz="2400" u="sng" dirty="0" smtClean="0"/>
              <a:t> bílý </a:t>
            </a:r>
            <a:r>
              <a:rPr lang="cs-CZ" sz="2400" dirty="0" smtClean="0"/>
              <a:t>dům je jídelna s kuchyní.</a:t>
            </a:r>
            <a:br>
              <a:rPr lang="cs-CZ" sz="2400" dirty="0" smtClean="0"/>
            </a:br>
            <a:r>
              <a:rPr lang="cs-CZ" sz="2400" dirty="0"/>
              <a:t>……………………………………………………………………………………………………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sz="2400" dirty="0" smtClean="0"/>
              <a:t>Pokud jedeme hne</a:t>
            </a:r>
            <a:r>
              <a:rPr lang="cs-CZ" sz="2400" u="sng" dirty="0" smtClean="0"/>
              <a:t>d</a:t>
            </a:r>
            <a:r>
              <a:rPr lang="cs-CZ" sz="2400" dirty="0" smtClean="0"/>
              <a:t> po obědě domů, staví autobu</a:t>
            </a:r>
            <a:r>
              <a:rPr lang="cs-CZ" sz="2400" u="sng" dirty="0" smtClean="0"/>
              <a:t>sy</a:t>
            </a:r>
            <a:r>
              <a:rPr lang="cs-CZ" sz="2400" dirty="0" smtClean="0"/>
              <a:t> i tady.</a:t>
            </a:r>
            <a:br>
              <a:rPr lang="cs-CZ" sz="2400" dirty="0" smtClean="0"/>
            </a:br>
            <a:r>
              <a:rPr lang="cs-CZ" sz="2400" dirty="0"/>
              <a:t>……………………………………………………………………………………………………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sz="2400" dirty="0" smtClean="0"/>
              <a:t>Když se vracíme na odpolední </a:t>
            </a:r>
            <a:r>
              <a:rPr lang="cs-CZ" sz="2400" u="sng" dirty="0" smtClean="0"/>
              <a:t>vy</a:t>
            </a:r>
            <a:r>
              <a:rPr lang="cs-CZ" sz="2400" dirty="0" smtClean="0"/>
              <a:t>učování, musíme </a:t>
            </a:r>
            <a:r>
              <a:rPr lang="cs-CZ" sz="2400" u="sng" dirty="0" smtClean="0"/>
              <a:t>z</a:t>
            </a:r>
            <a:r>
              <a:rPr lang="cs-CZ" sz="2400" dirty="0" smtClean="0"/>
              <a:t>pět.</a:t>
            </a:r>
            <a:br>
              <a:rPr lang="cs-CZ" sz="2400" dirty="0" smtClean="0"/>
            </a:br>
            <a:r>
              <a:rPr lang="cs-CZ" sz="2400" dirty="0"/>
              <a:t>……………………………………………………………………………………………………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sz="2400" dirty="0" smtClean="0"/>
              <a:t>Polední přestá</a:t>
            </a:r>
            <a:r>
              <a:rPr lang="cs-CZ" sz="2400" u="sng" dirty="0" smtClean="0"/>
              <a:t>v</a:t>
            </a:r>
            <a:r>
              <a:rPr lang="cs-CZ" sz="2400" dirty="0" smtClean="0"/>
              <a:t>ka je pro nás skoro </a:t>
            </a:r>
            <a:r>
              <a:rPr lang="cs-CZ" sz="2400" u="sng" dirty="0" smtClean="0"/>
              <a:t>ki</a:t>
            </a:r>
            <a:r>
              <a:rPr lang="cs-CZ" sz="2400" dirty="0" smtClean="0"/>
              <a:t>lometrová vychá</a:t>
            </a:r>
            <a:r>
              <a:rPr lang="cs-CZ" sz="2400" u="sng" dirty="0" smtClean="0"/>
              <a:t>z</a:t>
            </a:r>
            <a:r>
              <a:rPr lang="cs-CZ" sz="2400" dirty="0" smtClean="0"/>
              <a:t>ka, proto nám v jídelně chutná.</a:t>
            </a:r>
            <a:br>
              <a:rPr lang="cs-CZ" sz="2400" dirty="0" smtClean="0"/>
            </a:br>
            <a:r>
              <a:rPr lang="cs-CZ" sz="2400" dirty="0"/>
              <a:t>……………………………………………………………………………………………………</a:t>
            </a: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V každé větě najdi pravopisnou chybu a přepiš správně.</a:t>
            </a:r>
            <a:br>
              <a:rPr lang="cs-CZ" sz="2800" dirty="0" smtClean="0"/>
            </a:br>
            <a:r>
              <a:rPr lang="cs-CZ" sz="2800" dirty="0" smtClean="0"/>
              <a:t>Řešení.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18318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245</Words>
  <Application>Microsoft Office PowerPoint</Application>
  <PresentationFormat>Předvádění na obrazovce (4:3)</PresentationFormat>
  <Paragraphs>35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V každé větě najdi pravopisné chyby a přepiš správně.</vt:lpstr>
      <vt:lpstr>V každé větě najdi pravopisné chyby a přepiš správně.</vt:lpstr>
      <vt:lpstr>V každé větě najdi pravopisné chyby a přepiš správně.</vt:lpstr>
      <vt:lpstr>V každé větě najdi pravopisné chyby a přepiš správně. Řešení. </vt:lpstr>
      <vt:lpstr>V každé větě najdi pravopisnou chybu a přepiš správně. Řešení. </vt:lpstr>
      <vt:lpstr>V každé větě najdi pravopisnou chybu a přepiš správně. Řešení.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18</cp:revision>
  <dcterms:created xsi:type="dcterms:W3CDTF">2011-08-21T15:31:45Z</dcterms:created>
  <dcterms:modified xsi:type="dcterms:W3CDTF">2012-03-13T07:40:56Z</dcterms:modified>
</cp:coreProperties>
</file>