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FE82-57FF-41F6-AA73-56D934652E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3F4B-9D37-4649-BF77-30B7E252D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FE82-57FF-41F6-AA73-56D934652E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3F4B-9D37-4649-BF77-30B7E252D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FE82-57FF-41F6-AA73-56D934652E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3F4B-9D37-4649-BF77-30B7E252D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FE82-57FF-41F6-AA73-56D934652E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3F4B-9D37-4649-BF77-30B7E252D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FE82-57FF-41F6-AA73-56D934652E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3F4B-9D37-4649-BF77-30B7E252D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FE82-57FF-41F6-AA73-56D934652E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3F4B-9D37-4649-BF77-30B7E252D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FE82-57FF-41F6-AA73-56D934652E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3F4B-9D37-4649-BF77-30B7E252D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FE82-57FF-41F6-AA73-56D934652E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3F4B-9D37-4649-BF77-30B7E252D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FE82-57FF-41F6-AA73-56D934652E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3F4B-9D37-4649-BF77-30B7E252D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FE82-57FF-41F6-AA73-56D934652E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3F4B-9D37-4649-BF77-30B7E252D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AFE82-57FF-41F6-AA73-56D934652E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3F4B-9D37-4649-BF77-30B7E252D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8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7AFE82-57FF-41F6-AA73-56D934652E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9A3F4B-9D37-4649-BF77-30B7E252D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Samurai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Hirohito_in_dress_uniform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Colossus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Douvresradar1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Three_Mile_Island_(color)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PenicillinPSAedit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amurai.jpg" TargetMode="External"/><Relationship Id="rId7" Type="http://schemas.openxmlformats.org/officeDocument/2006/relationships/hyperlink" Target="http://cs.wikipedia.org/wiki/Soubor:Three_Mile_Island_(color).jpg" TargetMode="External"/><Relationship Id="rId2" Type="http://schemas.openxmlformats.org/officeDocument/2006/relationships/hyperlink" Target="//cs.wikipedia.org/wiki/Felice_Beat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Douvresradar1.jpg" TargetMode="External"/><Relationship Id="rId5" Type="http://schemas.openxmlformats.org/officeDocument/2006/relationships/hyperlink" Target="http://cs.wikipedia.org/wiki/Soubor:Colossus.jpg" TargetMode="External"/><Relationship Id="rId4" Type="http://schemas.openxmlformats.org/officeDocument/2006/relationships/hyperlink" Target="http://cs.wikipedia.org/wiki/Soubor:Hirohito_in_dress_unifor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5984" y="500042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D.9.A.23_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dusledky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druhe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svetove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valky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20.03.2013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DŮSLEDKY DRUHÉ SVĚTOVÉ VÁLKY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00100" y="4429132"/>
            <a:ext cx="682924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DŮSLEDKY DRUHÉ SVĚTOVÉ VÁLKY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42926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Dějepis 9.ročník</a:t>
            </a:r>
          </a:p>
          <a:p>
            <a:r>
              <a:rPr lang="cs-CZ" b="1" i="1" dirty="0" smtClean="0"/>
              <a:t>Práce s textem – rozvoj čtenářské gramotnosti</a:t>
            </a:r>
          </a:p>
          <a:p>
            <a:r>
              <a:rPr lang="cs-CZ" b="1" i="1" dirty="0" smtClean="0"/>
              <a:t>Orientace v textu</a:t>
            </a:r>
          </a:p>
          <a:p>
            <a:r>
              <a:rPr lang="cs-CZ" b="1" i="1" dirty="0" smtClean="0"/>
              <a:t>Vyhledávání </a:t>
            </a:r>
            <a:r>
              <a:rPr lang="cs-CZ" b="1" i="1" dirty="0" smtClean="0"/>
              <a:t>informací</a:t>
            </a:r>
          </a:p>
          <a:p>
            <a:r>
              <a:rPr lang="cs-CZ" b="1" i="1" dirty="0" smtClean="0"/>
              <a:t>Práce na interaktivní tabuli</a:t>
            </a:r>
            <a:endParaRPr lang="cs-CZ" b="1" i="1" dirty="0" smtClean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OPAKOVÁNÍ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/>
              <a:t>Vylušti japonské pojmy</a:t>
            </a:r>
          </a:p>
          <a:p>
            <a:pPr>
              <a:buNone/>
            </a:pPr>
            <a:r>
              <a:rPr lang="cs-CZ" sz="2400" b="1" i="1" dirty="0" smtClean="0"/>
              <a:t>  </a:t>
            </a:r>
          </a:p>
          <a:p>
            <a:pPr>
              <a:buNone/>
            </a:pPr>
            <a:r>
              <a:rPr lang="cs-CZ" sz="2400" b="1" i="1" dirty="0" smtClean="0"/>
              <a:t>ŠIMAROHI</a:t>
            </a:r>
          </a:p>
          <a:p>
            <a:pPr>
              <a:buNone/>
            </a:pPr>
            <a:r>
              <a:rPr lang="cs-CZ" sz="2400" b="1" i="1" dirty="0" smtClean="0"/>
              <a:t>SAGAKINA</a:t>
            </a:r>
          </a:p>
          <a:p>
            <a:pPr>
              <a:buNone/>
            </a:pPr>
            <a:r>
              <a:rPr lang="cs-CZ" sz="2400" b="1" i="1" dirty="0" smtClean="0"/>
              <a:t>JARMUSA</a:t>
            </a:r>
          </a:p>
          <a:p>
            <a:pPr>
              <a:buNone/>
            </a:pPr>
            <a:r>
              <a:rPr lang="cs-CZ" sz="2400" b="1" i="1" dirty="0" smtClean="0"/>
              <a:t>RIHAKIRA</a:t>
            </a:r>
          </a:p>
          <a:p>
            <a:pPr>
              <a:buNone/>
            </a:pPr>
            <a:r>
              <a:rPr lang="cs-CZ" sz="2400" b="1" i="1" dirty="0" smtClean="0"/>
              <a:t>MIKAZEKA</a:t>
            </a:r>
          </a:p>
          <a:p>
            <a:pPr>
              <a:buNone/>
            </a:pPr>
            <a:r>
              <a:rPr lang="cs-CZ" sz="2400" b="1" i="1" dirty="0" smtClean="0"/>
              <a:t>ROHITOHI</a:t>
            </a:r>
            <a:endParaRPr lang="cs-CZ" sz="2400" b="1" i="1" dirty="0"/>
          </a:p>
        </p:txBody>
      </p:sp>
      <p:pic>
        <p:nvPicPr>
          <p:cNvPr id="1026" name="Picture 2" descr="http://upload.wikimedia.org/wikipedia/commons/thumb/0/0e/Samurai.jpg/220px-Samurai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1571612"/>
            <a:ext cx="3607381" cy="4788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HIROŠIMA</a:t>
            </a:r>
          </a:p>
          <a:p>
            <a:r>
              <a:rPr lang="cs-CZ" sz="2400" dirty="0" smtClean="0"/>
              <a:t>NAGASAKI</a:t>
            </a:r>
          </a:p>
          <a:p>
            <a:r>
              <a:rPr lang="cs-CZ" sz="2400" dirty="0" smtClean="0"/>
              <a:t>SAMURAJ</a:t>
            </a:r>
          </a:p>
          <a:p>
            <a:r>
              <a:rPr lang="cs-CZ" sz="2400" dirty="0" smtClean="0"/>
              <a:t>HARAKIRI</a:t>
            </a:r>
          </a:p>
          <a:p>
            <a:r>
              <a:rPr lang="cs-CZ" sz="2400" dirty="0" smtClean="0"/>
              <a:t>KAMIKAZE</a:t>
            </a:r>
          </a:p>
          <a:p>
            <a:r>
              <a:rPr lang="cs-CZ" sz="2400" dirty="0" smtClean="0"/>
              <a:t>HIROHITO</a:t>
            </a:r>
          </a:p>
          <a:p>
            <a:endParaRPr lang="cs-CZ" sz="2400" dirty="0" smtClean="0"/>
          </a:p>
          <a:p>
            <a:r>
              <a:rPr lang="cs-CZ" sz="2400" dirty="0" smtClean="0"/>
              <a:t>Na předchozím snímku je samuraj z roku 1860</a:t>
            </a:r>
            <a:endParaRPr lang="cs-CZ" sz="2400" dirty="0"/>
          </a:p>
        </p:txBody>
      </p:sp>
      <p:pic>
        <p:nvPicPr>
          <p:cNvPr id="17410" name="Picture 2" descr="Hirohito in dress uniform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6" y="1428736"/>
            <a:ext cx="1905000" cy="26574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643702" y="3357562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JAPONSKÝ CÍSAŘ  HIROHITO</a:t>
            </a:r>
            <a:endParaRPr lang="cs-CZ" b="1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/>
              <a:t>Přiřaď k sobě dvojice  pojmů</a:t>
            </a:r>
          </a:p>
          <a:p>
            <a:endParaRPr lang="cs-CZ" sz="2400" b="1" i="1" dirty="0" smtClean="0"/>
          </a:p>
          <a:p>
            <a:r>
              <a:rPr lang="cs-CZ" sz="2400" b="1" i="1" dirty="0" smtClean="0"/>
              <a:t>Celkový počet mrtvých ve druhé světové válce, počet mrtvých v koncentračních táborech, stav měst v Evropě a v SSSR, důvod zavedení přídělového systému v Evropě</a:t>
            </a:r>
          </a:p>
          <a:p>
            <a:endParaRPr lang="cs-CZ" sz="2400" b="1" i="1" dirty="0" smtClean="0"/>
          </a:p>
          <a:p>
            <a:r>
              <a:rPr lang="cs-CZ" sz="2400" b="1" i="1" dirty="0" smtClean="0"/>
              <a:t>Nedostatek potravin a léků, 20 milionů, zničená bombardováním,10 milionů</a:t>
            </a:r>
          </a:p>
          <a:p>
            <a:endParaRPr lang="cs-CZ" sz="2400" b="1" i="1" dirty="0" smtClean="0"/>
          </a:p>
          <a:p>
            <a:r>
              <a:rPr lang="cs-CZ" sz="2400" b="1" i="1" dirty="0" smtClean="0"/>
              <a:t>Údaje ověř na internetu nebo v učebním textu</a:t>
            </a:r>
            <a:endParaRPr lang="cs-CZ" sz="2400" b="1" i="1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 smtClean="0"/>
              <a:t>DŮSLEDKY DRUHÉ SVĚTOVÉ VÁLKY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Ve druhé světové válce  zahynulo 20 milionů lidí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V koncentračních táborech  zahynulo 10 milionů lidí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Mnoho měst v Evropě a v SSSR bylo zničeno bombardováním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/>
              <a:t>Po válce byl nedostatek léků a potravin, proto byl zaveden přídělový  systém</a:t>
            </a:r>
            <a:endParaRPr lang="cs-CZ" sz="2400" b="1" i="1" dirty="0" smtClean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Vyhledej na internetu nové objevy tohoto období</a:t>
            </a:r>
            <a:endParaRPr lang="cs-CZ" sz="2400" dirty="0"/>
          </a:p>
        </p:txBody>
      </p:sp>
      <p:pic>
        <p:nvPicPr>
          <p:cNvPr id="18434" name="Picture 2" descr="http://upload.wikimedia.org/wikipedia/commons/thumb/4/4b/Colossus.jpg/220px-Colossus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08" y="2357430"/>
            <a:ext cx="4556730" cy="3024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071670" y="5429264"/>
            <a:ext cx="4929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JEDEN Z PRVNÍCH POČÍTAČŮ Z ROKU 1941</a:t>
            </a:r>
            <a:endParaRPr lang="cs-CZ" b="1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upload.wikimedia.org/wikipedia/commons/thumb/a/aa/Douvresradar1.jpg/220px-Douvresradar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285728"/>
            <a:ext cx="7151999" cy="5364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357290" y="5715016"/>
            <a:ext cx="7358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NĚMECKÝ RADAR VE FRANCII, PŮVODNĚ VYNÁLEZ BRITŮ</a:t>
            </a:r>
            <a:endParaRPr lang="cs-CZ" b="1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upload.wikimedia.org/wikipedia/commons/thumb/b/b9/Three_Mile_Island_%28color%29.jpg/220px-Three_Mile_Island_%28color%29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00232" y="500042"/>
            <a:ext cx="5292549" cy="5076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857356" y="5572140"/>
            <a:ext cx="6786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ATOMOVÁ ENERGIE MÁ I SVÉ MÍROVÉ VYUŽITÍ - ELEKTRÁRNY</a:t>
            </a:r>
            <a:endParaRPr lang="cs-CZ" b="1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6" name="Picture 4" descr="http://upload.wikimedia.org/wikipedia/commons/thumb/c/cc/PenicillinPSAedit.jpg/220px-PenicillinPSAedit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00232" y="928670"/>
            <a:ext cx="5235270" cy="4212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643042" y="5214950"/>
            <a:ext cx="62865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PRVNÍ ANTIBIOTUM OBJEVIL  A.FLEMING V ROCE 1928. BĚHEM DRUHÉ SVĚTOVÉ VÁLKY Z NĚJ ANGLIČTÍ VĚDCI VYVINULI PENICILIN.</a:t>
            </a:r>
            <a:endParaRPr lang="cs-CZ" b="1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/>
              <a:t>METODICKÝ NÁVOD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Opakujeme zábavnou formou, nejúspěšnější a nejrychlejší řešitel provede řešení na interaktivní tabuli, ohodnotíme ho</a:t>
            </a:r>
          </a:p>
          <a:p>
            <a:r>
              <a:rPr lang="cs-CZ" sz="2400" dirty="0" smtClean="0"/>
              <a:t>Nové objevy žáci vyhledají na internetu podle učebního textu (např. ho připravíme  jako pracovní list)</a:t>
            </a:r>
          </a:p>
          <a:p>
            <a:r>
              <a:rPr lang="cs-CZ" sz="2400" dirty="0" smtClean="0"/>
              <a:t>Obrázkový materiál mohou doplnit dalšími podrobnostmi</a:t>
            </a:r>
          </a:p>
          <a:p>
            <a:r>
              <a:rPr lang="cs-CZ" sz="2400" b="1" u="sng" dirty="0" smtClean="0"/>
              <a:t>Klíčová slova: </a:t>
            </a:r>
            <a:r>
              <a:rPr lang="cs-CZ" sz="2400" dirty="0" smtClean="0"/>
              <a:t>viz snímek 6, dále 7 – 10</a:t>
            </a:r>
          </a:p>
          <a:p>
            <a:r>
              <a:rPr lang="cs-CZ" sz="2400" b="1" u="sng" dirty="0" smtClean="0"/>
              <a:t>Inovace: </a:t>
            </a:r>
            <a:r>
              <a:rPr lang="cs-CZ" sz="2400" dirty="0" smtClean="0"/>
              <a:t>vyhledávání na internetu, práce na </a:t>
            </a:r>
            <a:r>
              <a:rPr lang="cs-CZ" sz="2400" smtClean="0"/>
              <a:t>interaktivní tabuli</a:t>
            </a:r>
            <a:endParaRPr lang="cs-CZ" sz="2400" b="1" u="sng" dirty="0" smtClean="0"/>
          </a:p>
          <a:p>
            <a:endParaRPr lang="cs-CZ" sz="2400" dirty="0"/>
          </a:p>
        </p:txBody>
      </p:sp>
    </p:spTree>
  </p:cSld>
  <p:clrMapOvr>
    <a:masterClrMapping/>
  </p:clrMapOvr>
  <p:transition spd="med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S.3: </a:t>
            </a:r>
            <a:r>
              <a:rPr lang="cs-CZ" sz="2000" dirty="0" err="1" smtClean="0">
                <a:hlinkClick r:id="rId2" action="ppaction://hlinkfile" tooltip="cs:Felice Beato"/>
              </a:rPr>
              <a:t>Felice</a:t>
            </a:r>
            <a:r>
              <a:rPr lang="cs-CZ" sz="2000" dirty="0" smtClean="0">
                <a:hlinkClick r:id="rId2" action="ppaction://hlinkfile" tooltip="cs:Felice Beato"/>
              </a:rPr>
              <a:t> </a:t>
            </a:r>
            <a:r>
              <a:rPr lang="cs-CZ" sz="2000" dirty="0" err="1" smtClean="0">
                <a:hlinkClick r:id="rId2" action="ppaction://hlinkfile" tooltip="cs:Felice Beato"/>
              </a:rPr>
              <a:t>Beato</a:t>
            </a:r>
            <a:r>
              <a:rPr lang="cs-CZ" sz="2000" dirty="0" smtClean="0"/>
              <a:t>, </a:t>
            </a:r>
            <a:r>
              <a:rPr lang="cs-CZ" sz="20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2000" i="1" dirty="0" smtClean="0">
                <a:solidFill>
                  <a:prstClr val="black"/>
                </a:solidFill>
              </a:rPr>
              <a:t> ,</a:t>
            </a:r>
            <a:r>
              <a:rPr lang="cs-CZ" sz="2000" dirty="0" smtClean="0">
                <a:solidFill>
                  <a:prstClr val="black"/>
                </a:solidFill>
              </a:rPr>
              <a:t> [2013–03</a:t>
            </a:r>
            <a:r>
              <a:rPr lang="cs-CZ" sz="2000" dirty="0" smtClean="0">
                <a:solidFill>
                  <a:prstClr val="black"/>
                </a:solidFill>
              </a:rPr>
              <a:t>– 19 ]. </a:t>
            </a:r>
            <a:r>
              <a:rPr lang="cs-CZ" sz="2000" dirty="0" smtClean="0">
                <a:solidFill>
                  <a:prstClr val="black"/>
                </a:solidFill>
              </a:rPr>
              <a:t>Dostupné na  www: </a:t>
            </a:r>
            <a:r>
              <a:rPr lang="cs-CZ" sz="2000" dirty="0" smtClean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hlinkClick r:id="rId3"/>
              </a:rPr>
              <a:t>cs.wikipedia.org/wiki/Soubor:Samurai.jpg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S.4: </a:t>
            </a:r>
            <a:r>
              <a:rPr lang="cs-CZ" sz="2000" dirty="0" smtClean="0"/>
              <a:t>Autor</a:t>
            </a:r>
            <a:r>
              <a:rPr lang="cs-CZ" sz="2000" b="1" dirty="0" smtClean="0"/>
              <a:t> </a:t>
            </a:r>
            <a:r>
              <a:rPr lang="cs-CZ" sz="2000" dirty="0" smtClean="0"/>
              <a:t>neznámý,</a:t>
            </a:r>
            <a:r>
              <a:rPr lang="cs-CZ" sz="2000" dirty="0" smtClean="0"/>
              <a:t> </a:t>
            </a:r>
            <a:r>
              <a:rPr lang="cs-CZ" sz="2000" dirty="0" smtClean="0"/>
              <a:t> </a:t>
            </a:r>
            <a:r>
              <a:rPr lang="cs-CZ" sz="20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2000" i="1" dirty="0" smtClean="0">
                <a:solidFill>
                  <a:prstClr val="black"/>
                </a:solidFill>
              </a:rPr>
              <a:t> ,</a:t>
            </a:r>
            <a:r>
              <a:rPr lang="cs-CZ" sz="2000" dirty="0" smtClean="0">
                <a:solidFill>
                  <a:prstClr val="black"/>
                </a:solidFill>
              </a:rPr>
              <a:t> [2013–03– 19 ]. Dostupné na  www: </a:t>
            </a:r>
            <a:r>
              <a:rPr lang="cs-CZ" sz="2000" dirty="0" smtClean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hlinkClick r:id="rId4"/>
              </a:rPr>
              <a:t>cs.wikipedia.org/wiki/Soubor:Hirohito_in_dress_uniform.jpg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S.7 : </a:t>
            </a:r>
            <a:r>
              <a:rPr lang="cs-CZ" sz="2000" dirty="0" smtClean="0">
                <a:solidFill>
                  <a:prstClr val="black"/>
                </a:solidFill>
              </a:rPr>
              <a:t>: </a:t>
            </a:r>
            <a:r>
              <a:rPr lang="cs-CZ" sz="2000" dirty="0" smtClean="0"/>
              <a:t>Autor</a:t>
            </a:r>
            <a:r>
              <a:rPr lang="cs-CZ" sz="2000" b="1" dirty="0" smtClean="0"/>
              <a:t> </a:t>
            </a:r>
            <a:r>
              <a:rPr lang="cs-CZ" sz="2000" dirty="0" smtClean="0"/>
              <a:t>neznámý,  </a:t>
            </a:r>
            <a:r>
              <a:rPr lang="cs-CZ" sz="20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2000" i="1" dirty="0" smtClean="0">
                <a:solidFill>
                  <a:prstClr val="black"/>
                </a:solidFill>
              </a:rPr>
              <a:t> ,</a:t>
            </a:r>
            <a:r>
              <a:rPr lang="cs-CZ" sz="2000" dirty="0" smtClean="0">
                <a:solidFill>
                  <a:prstClr val="black"/>
                </a:solidFill>
              </a:rPr>
              <a:t> [2013–03– 19 ]. Dostupné na www: </a:t>
            </a:r>
            <a:r>
              <a:rPr lang="cs-CZ" sz="2000" dirty="0" smtClean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hlinkClick r:id="rId5"/>
              </a:rPr>
              <a:t>cs.wikipedia.org/wiki/Soubor:Colossus.jpg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S. 8: </a:t>
            </a:r>
            <a:r>
              <a:rPr lang="cs-CZ" sz="2000" dirty="0" err="1" smtClean="0"/>
              <a:t>Yummifruitbat</a:t>
            </a:r>
            <a:r>
              <a:rPr lang="cs-CZ" sz="2000" dirty="0" smtClean="0"/>
              <a:t>,</a:t>
            </a:r>
            <a:r>
              <a:rPr lang="cs-CZ" sz="2000" i="1" dirty="0" smtClean="0">
                <a:solidFill>
                  <a:prstClr val="black"/>
                </a:solidFill>
              </a:rPr>
              <a:t> </a:t>
            </a:r>
            <a:r>
              <a:rPr lang="cs-CZ" sz="20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2000" i="1" dirty="0" smtClean="0">
                <a:solidFill>
                  <a:prstClr val="black"/>
                </a:solidFill>
              </a:rPr>
              <a:t> ,</a:t>
            </a:r>
            <a:r>
              <a:rPr lang="cs-CZ" sz="2000" dirty="0" smtClean="0">
                <a:solidFill>
                  <a:prstClr val="black"/>
                </a:solidFill>
              </a:rPr>
              <a:t> [2013–03– 19 ]. Dostupné na www: </a:t>
            </a:r>
            <a:r>
              <a:rPr lang="cs-CZ" sz="2000" dirty="0" smtClean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hlinkClick r:id="rId6"/>
              </a:rPr>
              <a:t>cs.wikipedia.org/wiki/Soubor:Douvresradar1.jpg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S.9 : </a:t>
            </a:r>
            <a:r>
              <a:rPr lang="en-US" sz="2000" dirty="0" smtClean="0"/>
              <a:t>United States Department of </a:t>
            </a:r>
            <a:r>
              <a:rPr lang="en-US" sz="2000" dirty="0" smtClean="0"/>
              <a:t>Energy</a:t>
            </a:r>
            <a:r>
              <a:rPr lang="cs-CZ" sz="2000" dirty="0" smtClean="0"/>
              <a:t>,</a:t>
            </a:r>
            <a:r>
              <a:rPr lang="cs-CZ" sz="2000" i="1" dirty="0" smtClean="0">
                <a:solidFill>
                  <a:prstClr val="black"/>
                </a:solidFill>
              </a:rPr>
              <a:t> </a:t>
            </a:r>
            <a:r>
              <a:rPr lang="cs-CZ" sz="20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2000" i="1" dirty="0" smtClean="0">
                <a:solidFill>
                  <a:prstClr val="black"/>
                </a:solidFill>
              </a:rPr>
              <a:t> ,</a:t>
            </a:r>
            <a:r>
              <a:rPr lang="cs-CZ" sz="2000" dirty="0" smtClean="0">
                <a:solidFill>
                  <a:prstClr val="black"/>
                </a:solidFill>
              </a:rPr>
              <a:t> [2013–03– 19 ]. Dostupné na www: </a:t>
            </a:r>
            <a:r>
              <a:rPr lang="cs-CZ" sz="2000" dirty="0" smtClean="0">
                <a:solidFill>
                  <a:prstClr val="black"/>
                </a:solidFill>
                <a:hlinkClick r:id="rId7"/>
              </a:rPr>
              <a:t>http://cs.wikipedia.org/wiki/Soubor:Three_Mile_Island_(color).</a:t>
            </a:r>
            <a:r>
              <a:rPr lang="cs-CZ" sz="2000" dirty="0" smtClean="0">
                <a:solidFill>
                  <a:prstClr val="black"/>
                </a:solidFill>
                <a:hlinkClick r:id="rId7"/>
              </a:rPr>
              <a:t>jpg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S.10:</a:t>
            </a:r>
            <a:r>
              <a:rPr lang="cs-CZ" sz="2000" dirty="0" smtClean="0"/>
              <a:t> Autor</a:t>
            </a:r>
            <a:r>
              <a:rPr lang="cs-CZ" sz="2000" b="1" dirty="0" smtClean="0"/>
              <a:t> </a:t>
            </a:r>
            <a:r>
              <a:rPr lang="cs-CZ" sz="2000" dirty="0" smtClean="0"/>
              <a:t>neznámý,  </a:t>
            </a:r>
            <a:r>
              <a:rPr lang="cs-CZ" sz="2000" i="1" dirty="0" err="1" smtClean="0">
                <a:solidFill>
                  <a:prstClr val="black"/>
                </a:solidFill>
              </a:rPr>
              <a:t>commons.wikimedia</a:t>
            </a:r>
            <a:r>
              <a:rPr lang="cs-CZ" sz="2000" i="1" dirty="0" smtClean="0">
                <a:solidFill>
                  <a:prstClr val="black"/>
                </a:solidFill>
              </a:rPr>
              <a:t> ,</a:t>
            </a:r>
            <a:r>
              <a:rPr lang="cs-CZ" sz="2000" dirty="0" smtClean="0">
                <a:solidFill>
                  <a:prstClr val="black"/>
                </a:solidFill>
              </a:rPr>
              <a:t> [2013–03– 19 ]. Dostupné na </a:t>
            </a:r>
            <a:r>
              <a:rPr lang="cs-CZ" sz="2000" dirty="0" smtClean="0">
                <a:solidFill>
                  <a:prstClr val="black"/>
                </a:solidFill>
              </a:rPr>
              <a:t>www:</a:t>
            </a:r>
            <a:r>
              <a:rPr lang="cs-CZ" sz="2000" dirty="0" smtClean="0"/>
              <a:t> http://cs.wikipedia.org/wiki/Soubor:PenicillinPSAedit.jpg</a:t>
            </a:r>
            <a:endParaRPr lang="cs-CZ" sz="2000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395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OPAKOVÁNÍ</vt:lpstr>
      <vt:lpstr>ŘEŠENÍŘEŠENÍ</vt:lpstr>
      <vt:lpstr>ÚKOL</vt:lpstr>
      <vt:lpstr>ŘEŠENÍ</vt:lpstr>
      <vt:lpstr>ÚKOL</vt:lpstr>
      <vt:lpstr>Snímek 8</vt:lpstr>
      <vt:lpstr>Snímek 9</vt:lpstr>
      <vt:lpstr>Snímek 10</vt:lpstr>
      <vt:lpstr>METODICKÝ NÁVOD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Soňa</cp:lastModifiedBy>
  <cp:revision>23</cp:revision>
  <dcterms:created xsi:type="dcterms:W3CDTF">2013-03-18T18:24:29Z</dcterms:created>
  <dcterms:modified xsi:type="dcterms:W3CDTF">2013-03-19T19:51:34Z</dcterms:modified>
</cp:coreProperties>
</file>