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notesMasterIdLst>
    <p:notesMasterId r:id="rId14"/>
  </p:notesMasterIdLst>
  <p:sldIdLst>
    <p:sldId id="316" r:id="rId2"/>
    <p:sldId id="269" r:id="rId3"/>
    <p:sldId id="272" r:id="rId4"/>
    <p:sldId id="271" r:id="rId5"/>
    <p:sldId id="314" r:id="rId6"/>
    <p:sldId id="280" r:id="rId7"/>
    <p:sldId id="277" r:id="rId8"/>
    <p:sldId id="309" r:id="rId9"/>
    <p:sldId id="286" r:id="rId10"/>
    <p:sldId id="284" r:id="rId11"/>
    <p:sldId id="301" r:id="rId12"/>
    <p:sldId id="31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FFCC"/>
    <a:srgbClr val="E3E975"/>
    <a:srgbClr val="FFFF00"/>
    <a:srgbClr val="FF0000"/>
    <a:srgbClr val="00CC00"/>
    <a:srgbClr val="EAFBE9"/>
    <a:srgbClr val="0099FF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2" autoAdjust="0"/>
    <p:restoredTop sz="94786" autoAdjust="0"/>
  </p:normalViewPr>
  <p:slideViewPr>
    <p:cSldViewPr>
      <p:cViewPr>
        <p:scale>
          <a:sx n="90" d="100"/>
          <a:sy n="90" d="100"/>
        </p:scale>
        <p:origin x="-498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dirty="0" smtClean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dirty="0" smtClean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89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 smtClean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685D3EFB-6FB7-4D88-924A-8E44F79E3D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7455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5B9B196-C5FA-408B-B115-6A3EF7DE580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B3D8069-FC8F-474F-A437-0E3F4ADC8B6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D46C0EB-31C3-4EFB-BF86-C6DC8A58BF9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2ECFC54-3FE8-406B-B3C7-56A70F64BBA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16D529-5416-4853-AB62-60695723228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CBCC70-E425-402C-B404-68E20129DE0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1FA437C-2F5E-4B66-B0AC-D58041FFD8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C089CDA-596E-4BA6-82A8-AEB78365CC6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pPr>
              <a:defRPr/>
            </a:pPr>
            <a:fld id="{969A7A83-49FC-45AA-8481-52BEE26832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742670-CF06-4590-9513-198209498FF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4D8F357-F359-44EC-B7F7-3EE8ECE05BF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>
    <p:wedge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CA039-01D6-4A60-8E15-FDAC6223C91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379504"/>
      </p:ext>
    </p:extLst>
  </p:cSld>
  <p:clrMapOvr>
    <a:masterClrMapping/>
  </p:clrMapOvr>
  <p:transition>
    <p:wedge/>
    <p:sndAc>
      <p:stSnd>
        <p:snd r:embed="rId1" name="chimes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9EB838-7F56-4872-B0EE-A96DF32E36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0637"/>
      </p:ext>
    </p:extLst>
  </p:cSld>
  <p:clrMapOvr>
    <a:masterClrMapping/>
  </p:clrMapOvr>
  <p:transition>
    <p:wedg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0FE88C9-C132-4C99-BA42-A699F826204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</p:sldLayoutIdLst>
  <p:transition>
    <p:wedge/>
    <p:sndAc>
      <p:stSnd>
        <p:snd r:embed="rId15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1524079"/>
              </p:ext>
            </p:extLst>
          </p:nvPr>
        </p:nvGraphicFramePr>
        <p:xfrm>
          <a:off x="1259632" y="1664804"/>
          <a:ext cx="6984776" cy="327636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1941851"/>
                <a:gridCol w="5042925"/>
              </a:tblGrid>
              <a:tr h="18795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školy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Střední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škola, Základní škola a Mateřská škola, Karviná, p. o.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2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Lubomír Stepek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0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Prezence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slouží k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procvičení probrané ho učiva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9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Informační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komunikační technologie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9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Informatika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oblast/téma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Opakování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Výsledky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Opakování, prohlubování získaných poznatků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12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Vstupní a výstupní zařízení, hardware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pptx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0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Typ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Střední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vzdělávání,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 Praktické školy dvouleté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1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Ověřeno</a:t>
                      </a:r>
                      <a:endParaRPr lang="cs-CZ" sz="1100" baseline="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100" baseline="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25.3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2013                           </a:t>
                      </a:r>
                      <a:r>
                        <a:rPr lang="cs-CZ" sz="1100" baseline="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Třída: 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100" baseline="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PRŠ 2</a:t>
                      </a:r>
                      <a:endParaRPr lang="cs-CZ" sz="1100" baseline="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347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1100" kern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Vlastní</a:t>
                      </a:r>
                    </a:p>
                  </a:txBody>
                  <a:tcPr marL="55018" marR="55018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"/>
          <a:stretch/>
        </p:blipFill>
        <p:spPr bwMode="auto">
          <a:xfrm>
            <a:off x="736900" y="260649"/>
            <a:ext cx="78170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8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EU­­_12_sada </a:t>
            </a:r>
            <a:r>
              <a:rPr lang="cs-CZ" sz="18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1_11_INF</a:t>
            </a:r>
            <a:r>
              <a:rPr lang="cs-CZ" sz="18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 </a:t>
            </a:r>
            <a:r>
              <a:rPr lang="cs-CZ" sz="18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Textový editor </a:t>
            </a:r>
            <a:r>
              <a:rPr lang="cs-CZ" sz="1800" b="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Word_Stepek</a:t>
            </a:r>
            <a:endParaRPr lang="cs-CZ" sz="1800" b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0778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188913"/>
            <a:ext cx="7920880" cy="1800225"/>
          </a:xfrm>
          <a:ln w="73025">
            <a:noFill/>
          </a:ln>
        </p:spPr>
        <p:txBody>
          <a:bodyPr/>
          <a:lstStyle/>
          <a:p>
            <a:pPr>
              <a:defRPr/>
            </a:pPr>
            <a:r>
              <a:rPr lang="cs-CZ" sz="4800" dirty="0">
                <a:solidFill>
                  <a:srgbClr val="FFFF00"/>
                </a:solidFill>
                <a:latin typeface="Stencil" pitchFamily="82" charset="0"/>
              </a:rPr>
              <a:t>TEXTOVÝ  </a:t>
            </a:r>
            <a:r>
              <a:rPr lang="cs-CZ" sz="4800" dirty="0" smtClean="0">
                <a:solidFill>
                  <a:srgbClr val="FFFF00"/>
                </a:solidFill>
                <a:latin typeface="Stencil" pitchFamily="82" charset="0"/>
              </a:rPr>
              <a:t>EDITOR  WORD</a:t>
            </a:r>
            <a:endParaRPr lang="cs-CZ" sz="4800" b="0" dirty="0" smtClean="0">
              <a:solidFill>
                <a:srgbClr val="FFFF00"/>
              </a:solidFill>
              <a:latin typeface="Stencil" pitchFamily="82" charset="0"/>
            </a:endParaRPr>
          </a:p>
        </p:txBody>
      </p:sp>
      <p:sp>
        <p:nvSpPr>
          <p:cNvPr id="167939" name="Rectangle 3"/>
          <p:cNvSpPr>
            <a:spLocks noGrp="1" noChangeArrowheads="1"/>
          </p:cNvSpPr>
          <p:nvPr>
            <p:ph idx="1"/>
          </p:nvPr>
        </p:nvSpPr>
        <p:spPr>
          <a:xfrm>
            <a:off x="1042988" y="1268760"/>
            <a:ext cx="6840537" cy="3672408"/>
          </a:xfrm>
        </p:spPr>
        <p:txBody>
          <a:bodyPr>
            <a:normAutofit/>
          </a:bodyPr>
          <a:lstStyle/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b="1" dirty="0" smtClean="0">
                <a:latin typeface="+mj-lt"/>
              </a:rPr>
              <a:t>Základy psaní</a:t>
            </a:r>
          </a:p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b="1" dirty="0" smtClean="0">
                <a:latin typeface="+mj-lt"/>
              </a:rPr>
              <a:t>Založení nového dokumentu</a:t>
            </a:r>
          </a:p>
          <a:p>
            <a:pPr marL="582930" indent="-514350">
              <a:buFont typeface="+mj-lt"/>
              <a:buAutoNum type="arabicPeriod"/>
              <a:defRPr/>
            </a:pPr>
            <a:r>
              <a:rPr lang="cs-CZ" b="1" dirty="0">
                <a:latin typeface="+mj-lt"/>
              </a:rPr>
              <a:t>Typ písma</a:t>
            </a:r>
          </a:p>
          <a:p>
            <a:pPr marL="582930" indent="-514350">
              <a:buFont typeface="+mj-lt"/>
              <a:buAutoNum type="arabicPeriod"/>
              <a:defRPr/>
            </a:pPr>
            <a:r>
              <a:rPr lang="cs-CZ" b="1" dirty="0" smtClean="0">
                <a:latin typeface="+mj-lt"/>
              </a:rPr>
              <a:t>Velikost písma</a:t>
            </a:r>
            <a:r>
              <a:rPr lang="cs-CZ" b="1" dirty="0">
                <a:latin typeface="+mj-lt"/>
              </a:rPr>
              <a:t> </a:t>
            </a:r>
            <a:endParaRPr lang="cs-CZ" b="1" dirty="0" smtClean="0">
              <a:latin typeface="+mj-lt"/>
            </a:endParaRPr>
          </a:p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b="1" dirty="0" smtClean="0">
                <a:latin typeface="+mj-lt"/>
              </a:rPr>
              <a:t>Barva písma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dirty="0" smtClean="0">
              <a:latin typeface="Times New Roman" pitchFamily="18" charset="0"/>
            </a:endParaRPr>
          </a:p>
          <a:p>
            <a:pPr eaLnBrk="1" hangingPunct="1">
              <a:defRPr/>
            </a:pPr>
            <a:endParaRPr lang="cs-CZ" sz="2000" b="1" dirty="0" smtClean="0">
              <a:latin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Stencil" pitchFamily="82" charset="0"/>
              </a:rPr>
              <a:t>NOVÝ DOKUMENT Z OTEVŘENÉHO</a:t>
            </a:r>
            <a:endParaRPr lang="cs-CZ" dirty="0">
              <a:solidFill>
                <a:srgbClr val="FFFF00"/>
              </a:solidFill>
              <a:latin typeface="Stencil" pitchFamily="82" charset="0"/>
            </a:endParaRPr>
          </a:p>
        </p:txBody>
      </p:sp>
      <p:pic>
        <p:nvPicPr>
          <p:cNvPr id="614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784350"/>
            <a:ext cx="6096000" cy="4572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Rot="1" noChangeArrowheads="1"/>
          </p:cNvSpPr>
          <p:nvPr>
            <p:ph type="title"/>
          </p:nvPr>
        </p:nvSpPr>
        <p:spPr>
          <a:ln w="73025">
            <a:noFill/>
          </a:ln>
        </p:spPr>
        <p:txBody>
          <a:bodyPr/>
          <a:lstStyle/>
          <a:p>
            <a:pPr algn="ctr" eaLnBrk="1" hangingPunct="1">
              <a:defRPr/>
            </a:pPr>
            <a:r>
              <a:rPr lang="cs-CZ" sz="4800" b="0" dirty="0" smtClean="0">
                <a:solidFill>
                  <a:srgbClr val="FFFF00"/>
                </a:solidFill>
                <a:latin typeface="Stencil" pitchFamily="82" charset="0"/>
              </a:rPr>
              <a:t>NOVÝ DOKUMENT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154988" cy="2541588"/>
          </a:xfrm>
        </p:spPr>
        <p:txBody>
          <a:bodyPr/>
          <a:lstStyle/>
          <a:p>
            <a:pPr eaLnBrk="1" hangingPunct="1">
              <a:defRPr/>
            </a:pPr>
            <a:endParaRPr lang="cs-CZ" sz="2800" b="1" dirty="0" smtClean="0"/>
          </a:p>
          <a:p>
            <a:pPr eaLnBrk="1" hangingPunct="1">
              <a:defRPr/>
            </a:pPr>
            <a:endParaRPr lang="cs-CZ" sz="2800" b="1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29" b="31671"/>
          <a:stretch/>
        </p:blipFill>
        <p:spPr bwMode="auto">
          <a:xfrm>
            <a:off x="1331640" y="1603648"/>
            <a:ext cx="7360851" cy="3835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 rot="8125212">
            <a:off x="1359867" y="2203124"/>
            <a:ext cx="3395986" cy="288032"/>
          </a:xfrm>
          <a:prstGeom prst="rightArrow">
            <a:avLst>
              <a:gd name="adj1" fmla="val 50000"/>
              <a:gd name="adj2" fmla="val 4044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Stencil" pitchFamily="82" charset="0"/>
              </a:rPr>
              <a:t>PRÁZDNÝ DOKUMENT + VYTVOŘIT</a:t>
            </a:r>
            <a:endParaRPr lang="cs-CZ" dirty="0">
              <a:solidFill>
                <a:srgbClr val="FFFF00"/>
              </a:solidFill>
              <a:latin typeface="Stencil" pitchFamily="82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283" b="4784"/>
          <a:stretch/>
        </p:blipFill>
        <p:spPr bwMode="auto">
          <a:xfrm>
            <a:off x="1331640" y="1124744"/>
            <a:ext cx="6632904" cy="4581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prava 4"/>
          <p:cNvSpPr/>
          <p:nvPr/>
        </p:nvSpPr>
        <p:spPr>
          <a:xfrm rot="5400000">
            <a:off x="2134216" y="1340768"/>
            <a:ext cx="792088" cy="360040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5400000">
            <a:off x="6120172" y="2168860"/>
            <a:ext cx="2880320" cy="360040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424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4000" dirty="0" smtClean="0">
                <a:solidFill>
                  <a:srgbClr val="FFFF00"/>
                </a:solidFill>
                <a:latin typeface="Stencil" pitchFamily="82" charset="0"/>
              </a:rPr>
              <a:t>STYL  -  MOTIV  PÍSMA</a:t>
            </a:r>
            <a:endParaRPr lang="cs-CZ" sz="4000" dirty="0">
              <a:solidFill>
                <a:srgbClr val="FFFF00"/>
              </a:solidFill>
              <a:latin typeface="Stencil" pitchFamily="82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918" b="17742"/>
          <a:stretch/>
        </p:blipFill>
        <p:spPr bwMode="auto">
          <a:xfrm>
            <a:off x="2229540" y="1380687"/>
            <a:ext cx="4680520" cy="5012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Rot="1" noChangeArrowheads="1"/>
          </p:cNvSpPr>
          <p:nvPr>
            <p:ph type="title"/>
          </p:nvPr>
        </p:nvSpPr>
        <p:spPr>
          <a:ln w="73025">
            <a:noFill/>
          </a:ln>
        </p:spPr>
        <p:txBody>
          <a:bodyPr/>
          <a:lstStyle/>
          <a:p>
            <a:pPr algn="ctr" eaLnBrk="1" hangingPunct="1">
              <a:defRPr/>
            </a:pPr>
            <a:r>
              <a:rPr lang="cs-CZ" b="0" dirty="0" smtClean="0">
                <a:solidFill>
                  <a:srgbClr val="FFFF00"/>
                </a:solidFill>
                <a:latin typeface="Stencil" pitchFamily="82" charset="0"/>
              </a:rPr>
              <a:t>VELIKOST</a:t>
            </a:r>
            <a:r>
              <a:rPr lang="cs-CZ" b="0" dirty="0" smtClean="0">
                <a:solidFill>
                  <a:srgbClr val="33CC33"/>
                </a:solidFill>
                <a:latin typeface="Stencil" pitchFamily="82" charset="0"/>
              </a:rPr>
              <a:t>  </a:t>
            </a:r>
            <a:r>
              <a:rPr lang="cs-CZ" b="0" dirty="0" smtClean="0">
                <a:solidFill>
                  <a:srgbClr val="FFFF00"/>
                </a:solidFill>
                <a:latin typeface="Stencil" pitchFamily="82" charset="0"/>
              </a:rPr>
              <a:t>PÍSMA</a:t>
            </a:r>
          </a:p>
        </p:txBody>
      </p:sp>
      <p:sp>
        <p:nvSpPr>
          <p:cNvPr id="182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268760"/>
            <a:ext cx="4032572" cy="3240359"/>
          </a:xfrm>
        </p:spPr>
        <p:txBody>
          <a:bodyPr>
            <a:normAutofit lnSpcReduction="10000"/>
          </a:bodyPr>
          <a:lstStyle/>
          <a:p>
            <a:pPr marL="397764" lvl="1" indent="0">
              <a:buNone/>
              <a:defRPr/>
            </a:pPr>
            <a:r>
              <a:rPr lang="cs-CZ" sz="3000" b="1" u="sng" dirty="0" smtClean="0">
                <a:latin typeface="+mj-lt"/>
              </a:rPr>
              <a:t>Velikost písma je předdefinována na 12.</a:t>
            </a:r>
          </a:p>
          <a:p>
            <a:pPr marL="397764" lvl="1" indent="0">
              <a:buNone/>
              <a:defRPr/>
            </a:pPr>
            <a:endParaRPr lang="cs-CZ" sz="3000" b="1" dirty="0" smtClean="0">
              <a:latin typeface="+mj-lt"/>
            </a:endParaRPr>
          </a:p>
          <a:p>
            <a:pPr marL="397764" lvl="1" indent="0">
              <a:buNone/>
              <a:defRPr/>
            </a:pPr>
            <a:r>
              <a:rPr lang="cs-CZ" sz="3000" b="1" dirty="0" smtClean="0">
                <a:latin typeface="+mj-lt"/>
              </a:rPr>
              <a:t>Jak mohu změnit velikost písma?</a:t>
            </a:r>
          </a:p>
          <a:p>
            <a:pPr marL="397764" lvl="1" indent="0">
              <a:buNone/>
              <a:defRPr/>
            </a:pPr>
            <a:endParaRPr lang="cs-CZ" sz="2000" b="1" dirty="0" smtClean="0">
              <a:latin typeface="+mj-lt"/>
            </a:endParaRPr>
          </a:p>
          <a:p>
            <a:pPr marL="397764" lvl="1" indent="0">
              <a:buNone/>
              <a:defRPr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431" b="32344"/>
          <a:stretch/>
        </p:blipFill>
        <p:spPr bwMode="auto">
          <a:xfrm>
            <a:off x="4211960" y="1196752"/>
            <a:ext cx="4562330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prava 6"/>
          <p:cNvSpPr/>
          <p:nvPr/>
        </p:nvSpPr>
        <p:spPr>
          <a:xfrm rot="1457176">
            <a:off x="4903488" y="1168846"/>
            <a:ext cx="1983888" cy="288032"/>
          </a:xfrm>
          <a:prstGeom prst="rightArrow">
            <a:avLst>
              <a:gd name="adj1" fmla="val 50000"/>
              <a:gd name="adj2" fmla="val 4044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4000" dirty="0" smtClean="0">
                <a:solidFill>
                  <a:srgbClr val="FFFF00"/>
                </a:solidFill>
                <a:latin typeface="Stencil" pitchFamily="82" charset="0"/>
              </a:rPr>
              <a:t>ARIAL  VELIKOST 12</a:t>
            </a:r>
            <a:endParaRPr lang="cs-CZ" sz="4000" dirty="0">
              <a:solidFill>
                <a:srgbClr val="FFFF00"/>
              </a:solidFill>
              <a:latin typeface="Stencil" pitchFamily="82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65085" b="69176"/>
          <a:stretch/>
        </p:blipFill>
        <p:spPr bwMode="auto">
          <a:xfrm>
            <a:off x="887931" y="1725934"/>
            <a:ext cx="7560840" cy="4005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1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773238"/>
            <a:ext cx="8604448" cy="4525962"/>
          </a:xfrm>
        </p:spPr>
        <p:txBody>
          <a:bodyPr/>
          <a:lstStyle/>
          <a:p>
            <a:pPr marL="811530" indent="-742950">
              <a:buFont typeface="+mj-lt"/>
              <a:buAutoNum type="arabicPeriod"/>
              <a:defRPr/>
            </a:pPr>
            <a:r>
              <a:rPr lang="cs-CZ" sz="4000" b="1" dirty="0">
                <a:latin typeface="+mj-lt"/>
              </a:rPr>
              <a:t>Napiš </a:t>
            </a:r>
            <a:r>
              <a:rPr lang="cs-CZ" sz="4000" b="1" dirty="0" smtClean="0">
                <a:latin typeface="+mj-lt"/>
              </a:rPr>
              <a:t>slovo  </a:t>
            </a:r>
            <a:r>
              <a:rPr lang="cs-CZ" sz="4000" b="1" u="sng" dirty="0" smtClean="0">
                <a:latin typeface="+mj-lt"/>
              </a:rPr>
              <a:t>VYDMUCHOV</a:t>
            </a:r>
          </a:p>
          <a:p>
            <a:pPr marL="811530" indent="-742950">
              <a:buFont typeface="+mj-lt"/>
              <a:buAutoNum type="arabicPeriod"/>
              <a:defRPr/>
            </a:pPr>
            <a:r>
              <a:rPr lang="cs-CZ" sz="4000" b="1" dirty="0" smtClean="0">
                <a:latin typeface="+mj-lt"/>
              </a:rPr>
              <a:t>Typ písma ARIAL</a:t>
            </a:r>
          </a:p>
          <a:p>
            <a:pPr marL="811530" indent="-742950">
              <a:buFont typeface="+mj-lt"/>
              <a:buAutoNum type="arabicPeriod"/>
              <a:defRPr/>
            </a:pPr>
            <a:r>
              <a:rPr lang="cs-CZ" sz="4000" b="1" dirty="0" smtClean="0">
                <a:latin typeface="+mj-lt"/>
              </a:rPr>
              <a:t>Velikost písma  12</a:t>
            </a:r>
          </a:p>
          <a:p>
            <a:pPr marL="811530" indent="-742950">
              <a:buFont typeface="+mj-lt"/>
              <a:buAutoNum type="arabicPeriod"/>
              <a:defRPr/>
            </a:pPr>
            <a:r>
              <a:rPr lang="cs-CZ" sz="4000" b="1" dirty="0" smtClean="0">
                <a:latin typeface="+mj-lt"/>
              </a:rPr>
              <a:t>Napiš totéž slovo – typ </a:t>
            </a:r>
            <a:r>
              <a:rPr lang="cs-CZ" sz="4000" b="1" dirty="0" err="1" smtClean="0">
                <a:latin typeface="+mj-lt"/>
              </a:rPr>
              <a:t>Ravie</a:t>
            </a:r>
            <a:r>
              <a:rPr lang="cs-CZ" sz="4000" b="1" dirty="0" smtClean="0">
                <a:latin typeface="+mj-lt"/>
              </a:rPr>
              <a:t>, velikost 36</a:t>
            </a:r>
          </a:p>
          <a:p>
            <a:pPr eaLnBrk="1" hangingPunct="1">
              <a:defRPr/>
            </a:pPr>
            <a:endParaRPr lang="cs-CZ" b="1" dirty="0" smtClean="0">
              <a:latin typeface="Times New Roman" pitchFamily="18" charset="0"/>
            </a:endParaRPr>
          </a:p>
          <a:p>
            <a:pPr eaLnBrk="1" hangingPunct="1">
              <a:defRPr/>
            </a:pPr>
            <a:endParaRPr lang="cs-CZ" sz="2000" b="1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6" b="5238"/>
          <a:stretch/>
        </p:blipFill>
        <p:spPr bwMode="auto">
          <a:xfrm>
            <a:off x="971600" y="620689"/>
            <a:ext cx="7460019" cy="4291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1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620688"/>
            <a:ext cx="7776864" cy="2232248"/>
          </a:xfrm>
        </p:spPr>
        <p:txBody>
          <a:bodyPr>
            <a:normAutofit/>
          </a:bodyPr>
          <a:lstStyle/>
          <a:p>
            <a:pPr marL="68580" indent="0" algn="ctr" eaLnBrk="1" hangingPunct="1"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  <a:latin typeface="Stencil" pitchFamily="82" charset="0"/>
              </a:rPr>
              <a:t>ZMĚNA BARVY</a:t>
            </a:r>
          </a:p>
          <a:p>
            <a:pPr marL="68580" indent="0" algn="ctr" eaLnBrk="1" hangingPunct="1">
              <a:buNone/>
              <a:defRPr/>
            </a:pPr>
            <a:endParaRPr lang="cs-CZ" sz="1000" b="1" dirty="0" smtClean="0">
              <a:latin typeface="Stencil" pitchFamily="82" charset="0"/>
            </a:endParaRPr>
          </a:p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b="1" dirty="0" smtClean="0">
                <a:latin typeface="+mj-lt"/>
              </a:rPr>
              <a:t>Myší označ text</a:t>
            </a:r>
          </a:p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b="1" dirty="0" smtClean="0">
                <a:latin typeface="+mj-lt"/>
              </a:rPr>
              <a:t>V panelu Písmo </a:t>
            </a:r>
            <a:r>
              <a:rPr lang="cs-CZ" b="1" dirty="0" err="1" smtClean="0">
                <a:latin typeface="+mj-lt"/>
              </a:rPr>
              <a:t>změń</a:t>
            </a:r>
            <a:r>
              <a:rPr lang="cs-CZ" b="1" dirty="0" smtClean="0">
                <a:latin typeface="+mj-lt"/>
              </a:rPr>
              <a:t> barvu textu</a:t>
            </a:r>
          </a:p>
          <a:p>
            <a:pPr marL="582930" indent="-514350" eaLnBrk="1" hangingPunct="1">
              <a:buFont typeface="+mj-lt"/>
              <a:buAutoNum type="arabicPeriod"/>
              <a:defRPr/>
            </a:pPr>
            <a:endParaRPr lang="cs-CZ" b="1" dirty="0" smtClean="0">
              <a:latin typeface="+mj-lt"/>
            </a:endParaRPr>
          </a:p>
          <a:p>
            <a:pPr eaLnBrk="1" hangingPunct="1">
              <a:defRPr/>
            </a:pPr>
            <a:endParaRPr lang="cs-CZ" sz="2000" b="1" dirty="0" smtClean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619" b="16642"/>
          <a:stretch/>
        </p:blipFill>
        <p:spPr bwMode="auto">
          <a:xfrm>
            <a:off x="1928554" y="2924944"/>
            <a:ext cx="5155590" cy="3716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2"/>
          <p:cNvSpPr>
            <a:spLocks noGrp="1" noRot="1" noChangeArrowheads="1"/>
          </p:cNvSpPr>
          <p:nvPr>
            <p:ph type="title"/>
          </p:nvPr>
        </p:nvSpPr>
        <p:spPr>
          <a:ln w="73025">
            <a:noFill/>
          </a:ln>
        </p:spPr>
        <p:txBody>
          <a:bodyPr/>
          <a:lstStyle/>
          <a:p>
            <a:pPr algn="ctr" eaLnBrk="1" hangingPunct="1">
              <a:defRPr/>
            </a:pPr>
            <a:r>
              <a:rPr lang="cs-CZ" b="0" dirty="0" smtClean="0">
                <a:solidFill>
                  <a:srgbClr val="FFFF00"/>
                </a:solidFill>
                <a:latin typeface="Stencil" pitchFamily="82" charset="0"/>
              </a:rPr>
              <a:t>JINÉ</a:t>
            </a:r>
            <a:r>
              <a:rPr lang="cs-CZ" b="0" dirty="0" smtClean="0">
                <a:solidFill>
                  <a:srgbClr val="33CC33"/>
                </a:solidFill>
                <a:latin typeface="Stencil" pitchFamily="82" charset="0"/>
              </a:rPr>
              <a:t>  </a:t>
            </a:r>
            <a:r>
              <a:rPr lang="cs-CZ" b="0" dirty="0" smtClean="0">
                <a:solidFill>
                  <a:srgbClr val="FFFF00"/>
                </a:solidFill>
                <a:latin typeface="Stencil" pitchFamily="82" charset="0"/>
              </a:rPr>
              <a:t>ÚPRAVY PÍSMA</a:t>
            </a:r>
          </a:p>
        </p:txBody>
      </p:sp>
      <p:sp>
        <p:nvSpPr>
          <p:cNvPr id="2201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28800"/>
            <a:ext cx="4762872" cy="3528392"/>
          </a:xfrm>
        </p:spPr>
        <p:txBody>
          <a:bodyPr>
            <a:normAutofit/>
          </a:bodyPr>
          <a:lstStyle/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sz="2800" b="1" dirty="0" smtClean="0">
                <a:latin typeface="+mj-lt"/>
              </a:rPr>
              <a:t>Tučný – B</a:t>
            </a:r>
          </a:p>
          <a:p>
            <a:pPr marL="582930" indent="-514350" eaLnBrk="1" hangingPunct="1">
              <a:buFont typeface="+mj-lt"/>
              <a:buAutoNum type="arabicPeriod"/>
              <a:defRPr/>
            </a:pPr>
            <a:endParaRPr lang="cs-CZ" sz="2800" b="1" dirty="0" smtClean="0">
              <a:latin typeface="+mj-lt"/>
            </a:endParaRPr>
          </a:p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sz="2800" b="1" dirty="0" smtClean="0">
                <a:latin typeface="+mj-lt"/>
              </a:rPr>
              <a:t>Podtržený – </a:t>
            </a:r>
            <a:r>
              <a:rPr lang="cs-CZ" sz="2800" b="1" u="sng" dirty="0" smtClean="0">
                <a:latin typeface="+mj-lt"/>
              </a:rPr>
              <a:t>U</a:t>
            </a:r>
          </a:p>
          <a:p>
            <a:pPr marL="582930" indent="-514350" eaLnBrk="1" hangingPunct="1">
              <a:buFont typeface="+mj-lt"/>
              <a:buAutoNum type="arabicPeriod"/>
              <a:defRPr/>
            </a:pPr>
            <a:endParaRPr lang="cs-CZ" sz="2800" b="1" u="sng" dirty="0" smtClean="0">
              <a:latin typeface="+mj-lt"/>
            </a:endParaRPr>
          </a:p>
          <a:p>
            <a:pPr marL="582930" indent="-514350" eaLnBrk="1" hangingPunct="1">
              <a:buFont typeface="+mj-lt"/>
              <a:buAutoNum type="arabicPeriod"/>
              <a:defRPr/>
            </a:pPr>
            <a:r>
              <a:rPr lang="cs-CZ" sz="2800" b="1" dirty="0" smtClean="0">
                <a:latin typeface="+mj-lt"/>
              </a:rPr>
              <a:t>Šikmý (kurzíva) - </a:t>
            </a:r>
            <a:r>
              <a:rPr lang="cs-CZ" sz="2800" b="1" i="1" dirty="0" smtClean="0">
                <a:latin typeface="+mj-lt"/>
              </a:rPr>
              <a:t>I</a:t>
            </a:r>
          </a:p>
          <a:p>
            <a:pPr marL="582930" indent="-514350" eaLnBrk="1" hangingPunct="1">
              <a:buFont typeface="+mj-lt"/>
              <a:buAutoNum type="arabicPeriod"/>
              <a:defRPr/>
            </a:pPr>
            <a:endParaRPr lang="cs-CZ" sz="2800" b="1" u="sng" dirty="0" smtClean="0">
              <a:latin typeface="+mj-lt"/>
            </a:endParaRPr>
          </a:p>
          <a:p>
            <a:pPr eaLnBrk="1" hangingPunct="1">
              <a:defRPr/>
            </a:pPr>
            <a:endParaRPr lang="cs-CZ" sz="2800" b="1" dirty="0" smtClean="0"/>
          </a:p>
          <a:p>
            <a:pPr eaLnBrk="1" hangingPunct="1">
              <a:defRPr/>
            </a:pPr>
            <a:endParaRPr lang="cs-CZ" sz="1800" b="1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5845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823" b="12921"/>
          <a:stretch/>
        </p:blipFill>
        <p:spPr bwMode="auto">
          <a:xfrm>
            <a:off x="5220072" y="1340768"/>
            <a:ext cx="3224449" cy="322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prava 6"/>
          <p:cNvSpPr/>
          <p:nvPr/>
        </p:nvSpPr>
        <p:spPr>
          <a:xfrm rot="1408903">
            <a:off x="3447838" y="2284135"/>
            <a:ext cx="2312860" cy="291773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813807">
            <a:off x="3789238" y="3147550"/>
            <a:ext cx="2074682" cy="326255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540988">
            <a:off x="4937845" y="3930586"/>
            <a:ext cx="909050" cy="274199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1232</TotalTime>
  <Words>111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Prezentace aplikace PowerPoint</vt:lpstr>
      <vt:lpstr>TEXTOVÝ  EDITOR  WORD</vt:lpstr>
      <vt:lpstr>NOVÝ DOKUMENT Z OTEVŘENÉHO</vt:lpstr>
      <vt:lpstr>NOVÝ DOKUMENT</vt:lpstr>
      <vt:lpstr>PRÁZDNÝ DOKUMENT + VYTVOŘIT</vt:lpstr>
      <vt:lpstr>Prezentace aplikace PowerPoint</vt:lpstr>
      <vt:lpstr>VELIKOST  PÍSMA</vt:lpstr>
      <vt:lpstr>Prezentace aplikace PowerPoint</vt:lpstr>
      <vt:lpstr>Prezentace aplikace PowerPoint</vt:lpstr>
      <vt:lpstr>Prezentace aplikace PowerPoint</vt:lpstr>
      <vt:lpstr>Prezentace aplikace PowerPoint</vt:lpstr>
      <vt:lpstr>JINÉ  ÚPRAVY PÍSMA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- Word</dc:title>
  <dc:subject>Informatika</dc:subject>
  <dc:creator>Lubomír Mikolášek</dc:creator>
  <dc:description>Dostupné z Metodického portálu www.rvp.cz, ISSN: 1802-4785, financovaného z ESF a státního rozpočtu ČR. Provozováno Výzkumným ústavem pedagogickým v Praze.</dc:description>
  <cp:lastModifiedBy>pc</cp:lastModifiedBy>
  <cp:revision>24</cp:revision>
  <dcterms:created xsi:type="dcterms:W3CDTF">2005-10-04T08:32:43Z</dcterms:created>
  <dcterms:modified xsi:type="dcterms:W3CDTF">2013-03-24T12:33:14Z</dcterms:modified>
</cp:coreProperties>
</file>