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60" r:id="rId4"/>
    <p:sldId id="262" r:id="rId5"/>
    <p:sldId id="273" r:id="rId6"/>
    <p:sldId id="264" r:id="rId7"/>
    <p:sldId id="261" r:id="rId8"/>
    <p:sldId id="266" r:id="rId9"/>
    <p:sldId id="267" r:id="rId10"/>
    <p:sldId id="275" r:id="rId11"/>
    <p:sldId id="268" r:id="rId12"/>
    <p:sldId id="269" r:id="rId13"/>
    <p:sldId id="270" r:id="rId14"/>
    <p:sldId id="272" r:id="rId15"/>
    <p:sldId id="279" r:id="rId16"/>
    <p:sldId id="280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4" autoAdjust="0"/>
  </p:normalViewPr>
  <p:slideViewPr>
    <p:cSldViewPr>
      <p:cViewPr varScale="1">
        <p:scale>
          <a:sx n="85" d="100"/>
          <a:sy n="85" d="100"/>
        </p:scale>
        <p:origin x="-78" y="-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IN THE HOUSE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NÁZEV:VY_22_INOVACE_13_AJ4_IN THE HOUSE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551CF7-6774-4950-A53E-4AB667485D41}" type="presOf" srcId="{D1B46980-6531-4606-95E6-44980827E919}" destId="{6140AFEC-043D-4C43-A2F9-D0F5331DF3A3}" srcOrd="0" destOrd="0" presId="urn:microsoft.com/office/officeart/2005/8/layout/target3"/>
    <dgm:cxn modelId="{53F135CA-663E-4F81-91EC-C0BF1A373BA3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73FD5E37-4F2C-46F3-9F7F-D5A3FE45FD0A}" type="presOf" srcId="{1F4F8BC0-F267-4379-9FE7-6FFC8B64BAD8}" destId="{017154CD-D9A9-4968-AD11-1207A3C4C00A}" srcOrd="1" destOrd="0" presId="urn:microsoft.com/office/officeart/2005/8/layout/target3"/>
    <dgm:cxn modelId="{D7EA3293-F150-4DC1-A491-DA22D1313A7D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E5036E-5F25-4D64-B556-BDA4C23E7E18}" type="presOf" srcId="{1AE9165A-6B70-4FFD-A49C-881BF73B4F04}" destId="{A9F01C16-B5C0-47B0-9750-F7E5E11674A0}" srcOrd="0" destOrd="0" presId="urn:microsoft.com/office/officeart/2005/8/layout/target3"/>
    <dgm:cxn modelId="{31CEE810-15FA-471B-8246-F5E22F79C9B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01057DD-5681-49FA-852E-DD60D51ED9BC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D762252-2B5B-4797-B381-CAD33780CA9A}" type="presOf" srcId="{D1B46980-6531-4606-95E6-44980827E919}" destId="{2BE915AB-18AA-4053-B92C-3BFC9ED204BB}" srcOrd="1" destOrd="0" presId="urn:microsoft.com/office/officeart/2005/8/layout/target3"/>
    <dgm:cxn modelId="{AAECBAE2-E1A0-4F69-B686-D95AA2BF1495}" type="presOf" srcId="{26CBEA56-8CFD-48C0-BD6E-2EB16B1FBF42}" destId="{92E1E9E3-D1F0-4866-9424-7ECC0DD990BC}" srcOrd="1" destOrd="0" presId="urn:microsoft.com/office/officeart/2005/8/layout/target3"/>
    <dgm:cxn modelId="{5F8AFBCD-FAC5-4096-B986-7A6B6A22A7EE}" type="presOf" srcId="{D1D4F407-5343-4D3F-B5B9-D407B03CAEB4}" destId="{AED2198E-93D5-4001-81B4-73124B309672}" srcOrd="1" destOrd="0" presId="urn:microsoft.com/office/officeart/2005/8/layout/target3"/>
    <dgm:cxn modelId="{71A5C774-99ED-4782-8DF0-F4F0B26575A2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0446236-9FE0-4A43-A5EB-82CC3816B4EE}" type="presParOf" srcId="{333A1088-737F-45CB-B68E-254E46348037}" destId="{F5ABB229-8D3B-4694-996A-96F23CF14429}" srcOrd="0" destOrd="0" presId="urn:microsoft.com/office/officeart/2005/8/layout/target3"/>
    <dgm:cxn modelId="{CA7B8163-7F44-4E4C-B9B4-2C2AD3457F3C}" type="presParOf" srcId="{333A1088-737F-45CB-B68E-254E46348037}" destId="{F41139FD-01EE-4571-8B17-4FB00FC51163}" srcOrd="1" destOrd="0" presId="urn:microsoft.com/office/officeart/2005/8/layout/target3"/>
    <dgm:cxn modelId="{0B1BA41D-B8E7-4EE2-97D6-18080102F330}" type="presParOf" srcId="{333A1088-737F-45CB-B68E-254E46348037}" destId="{D005CE8C-CC26-4C3E-AC11-E15060ECD759}" srcOrd="2" destOrd="0" presId="urn:microsoft.com/office/officeart/2005/8/layout/target3"/>
    <dgm:cxn modelId="{D3A9212B-8FFD-455A-8DB3-F5B8C93C8515}" type="presParOf" srcId="{333A1088-737F-45CB-B68E-254E46348037}" destId="{2C702D82-9B77-49B7-9568-BB8EB47C3372}" srcOrd="3" destOrd="0" presId="urn:microsoft.com/office/officeart/2005/8/layout/target3"/>
    <dgm:cxn modelId="{02CA5C10-4749-4068-9F76-5C5B18AA8B8B}" type="presParOf" srcId="{333A1088-737F-45CB-B68E-254E46348037}" destId="{A52A0455-90FF-4808-ABD0-F02540D31D5A}" srcOrd="4" destOrd="0" presId="urn:microsoft.com/office/officeart/2005/8/layout/target3"/>
    <dgm:cxn modelId="{C018C49D-AD41-4B4D-9632-1928AFCEB512}" type="presParOf" srcId="{333A1088-737F-45CB-B68E-254E46348037}" destId="{6140AFEC-043D-4C43-A2F9-D0F5331DF3A3}" srcOrd="5" destOrd="0" presId="urn:microsoft.com/office/officeart/2005/8/layout/target3"/>
    <dgm:cxn modelId="{91A75AC1-4321-467E-83E5-B33822CFC270}" type="presParOf" srcId="{333A1088-737F-45CB-B68E-254E46348037}" destId="{71A10DEB-455E-4133-A618-0A0EE82A21E3}" srcOrd="6" destOrd="0" presId="urn:microsoft.com/office/officeart/2005/8/layout/target3"/>
    <dgm:cxn modelId="{8F2A67D4-7ECF-4CFD-AAB3-51E5749DABC2}" type="presParOf" srcId="{333A1088-737F-45CB-B68E-254E46348037}" destId="{DA6A876D-6D25-492F-8BDC-9AE6A6CFB1FA}" srcOrd="7" destOrd="0" presId="urn:microsoft.com/office/officeart/2005/8/layout/target3"/>
    <dgm:cxn modelId="{D22DD647-AF0B-441E-A47F-3B75B3D12996}" type="presParOf" srcId="{333A1088-737F-45CB-B68E-254E46348037}" destId="{A9F01C16-B5C0-47B0-9750-F7E5E11674A0}" srcOrd="8" destOrd="0" presId="urn:microsoft.com/office/officeart/2005/8/layout/target3"/>
    <dgm:cxn modelId="{3C067D10-647E-4B67-81D3-BF7AB4BB9942}" type="presParOf" srcId="{333A1088-737F-45CB-B68E-254E46348037}" destId="{5C0CF724-3222-4429-B09A-F154A62FD507}" srcOrd="9" destOrd="0" presId="urn:microsoft.com/office/officeart/2005/8/layout/target3"/>
    <dgm:cxn modelId="{5C2A2EE9-DABA-40E5-BE23-D0198AB2C344}" type="presParOf" srcId="{333A1088-737F-45CB-B68E-254E46348037}" destId="{71A5FEA7-FE77-4220-960F-2AB7AE466FE5}" srcOrd="10" destOrd="0" presId="urn:microsoft.com/office/officeart/2005/8/layout/target3"/>
    <dgm:cxn modelId="{FAB4591A-1DA3-4496-A9C1-CF28A95FFE6B}" type="presParOf" srcId="{333A1088-737F-45CB-B68E-254E46348037}" destId="{C8857ABF-5052-4733-A46C-0F8B764FF76F}" srcOrd="11" destOrd="0" presId="urn:microsoft.com/office/officeart/2005/8/layout/target3"/>
    <dgm:cxn modelId="{E1173446-CB05-42BE-910E-861E52CF3FB0}" type="presParOf" srcId="{333A1088-737F-45CB-B68E-254E46348037}" destId="{1839E65E-6E97-41D2-A171-98C033275D27}" srcOrd="12" destOrd="0" presId="urn:microsoft.com/office/officeart/2005/8/layout/target3"/>
    <dgm:cxn modelId="{05AF35CB-F0BC-44F3-A452-04A5B2E36C0D}" type="presParOf" srcId="{333A1088-737F-45CB-B68E-254E46348037}" destId="{914F10DC-A7FA-462B-9334-03354AC7EA9F}" srcOrd="13" destOrd="0" presId="urn:microsoft.com/office/officeart/2005/8/layout/target3"/>
    <dgm:cxn modelId="{B0833BD4-2AEC-4A83-9992-E2B85B024426}" type="presParOf" srcId="{333A1088-737F-45CB-B68E-254E46348037}" destId="{5583D5C5-FAFF-4548-819C-80E289F73770}" srcOrd="14" destOrd="0" presId="urn:microsoft.com/office/officeart/2005/8/layout/target3"/>
    <dgm:cxn modelId="{83094412-9022-4731-8348-44C9F441F10E}" type="presParOf" srcId="{333A1088-737F-45CB-B68E-254E46348037}" destId="{AED2198E-93D5-4001-81B4-73124B309672}" srcOrd="15" destOrd="0" presId="urn:microsoft.com/office/officeart/2005/8/layout/target3"/>
    <dgm:cxn modelId="{9F73ADC3-EE84-4F56-A10D-72971C0A4762}" type="presParOf" srcId="{333A1088-737F-45CB-B68E-254E46348037}" destId="{2BE915AB-18AA-4053-B92C-3BFC9ED204BB}" srcOrd="16" destOrd="0" presId="urn:microsoft.com/office/officeart/2005/8/layout/target3"/>
    <dgm:cxn modelId="{3E8DF3E7-6CCF-4428-8AA4-5EE7D71728DA}" type="presParOf" srcId="{333A1088-737F-45CB-B68E-254E46348037}" destId="{BD3627E9-8FC8-4A2F-B3EA-FAE798EF81D8}" srcOrd="17" destOrd="0" presId="urn:microsoft.com/office/officeart/2005/8/layout/target3"/>
    <dgm:cxn modelId="{7C28A9E9-67ED-4589-86A0-EFF6BB4A62A7}" type="presParOf" srcId="{333A1088-737F-45CB-B68E-254E46348037}" destId="{017154CD-D9A9-4968-AD11-1207A3C4C00A}" srcOrd="18" destOrd="0" presId="urn:microsoft.com/office/officeart/2005/8/layout/target3"/>
    <dgm:cxn modelId="{8503853C-448E-49A7-BB10-2C6A08E3A4FE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NÁZEV:VY_22_INOVACE_13_AJ4_IN THE HOUSE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IN THE HOUSE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41939-9A73-462C-9A5C-62DBDEF72DF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45B5A-B527-4B3F-8A73-8076C5030D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4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836712"/>
            <a:ext cx="8532440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4. 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err="1" smtClean="0">
                <a:solidFill>
                  <a:prstClr val="black"/>
                </a:solidFill>
                <a:latin typeface="Arial" charset="0"/>
              </a:rPr>
              <a:t>na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err="1" smtClean="0">
                <a:solidFill>
                  <a:prstClr val="black"/>
                </a:solidFill>
                <a:latin typeface="Arial" charset="0"/>
              </a:rPr>
              <a:t>interaktivn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err="1" smtClean="0">
                <a:solidFill>
                  <a:prstClr val="black"/>
                </a:solidFill>
                <a:latin typeface="Arial" charset="0"/>
              </a:rPr>
              <a:t>tabuli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domě.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rozšiřují a procvičují slovní zásobu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v rámci probíraného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tématu.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Spojují slovíčko s obrázkem.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Doplňují plné znění slovíčka.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188640"/>
            <a:ext cx="295232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332656"/>
          <a:ext cx="8784975" cy="6336704"/>
        </p:xfrm>
        <a:graphic>
          <a:graphicData uri="http://schemas.openxmlformats.org/drawingml/2006/table">
            <a:tbl>
              <a:tblPr/>
              <a:tblGrid>
                <a:gridCol w="3328917"/>
                <a:gridCol w="2728029"/>
                <a:gridCol w="2728029"/>
              </a:tblGrid>
              <a:tr h="158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BATHROOM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BEDROOM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DININGROOM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158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DOWNSTAIRS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FLAT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HALL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00"/>
                    </a:solidFill>
                  </a:tcPr>
                </a:tc>
              </a:tr>
              <a:tr h="158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HOUSE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KITCHEN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LIVINGROOM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</a:tr>
              <a:tr h="158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SITTINGROOM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UPSTAIRS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oem\Local Settings\Temporary Internet Files\Content.IE5\S32RON4B\MP900448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7"/>
            <a:ext cx="8136904" cy="542460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043608" y="0"/>
            <a:ext cx="6768752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BEDROOM</a:t>
            </a:r>
            <a:endParaRPr lang="cs-CZ" sz="8000" dirty="0">
              <a:solidFill>
                <a:srgbClr val="FF000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Documents and Settings\oem\Local Settings\Temporary Internet Files\Content.IE5\S32RON4B\MP9004482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79929"/>
            <a:ext cx="9144000" cy="607807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611560" y="-243408"/>
            <a:ext cx="7344815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LIVINGROOM</a:t>
            </a:r>
            <a:endParaRPr lang="cs-CZ" sz="8000" dirty="0">
              <a:solidFill>
                <a:srgbClr val="FF0000"/>
              </a:solidFill>
              <a:ea typeface="Calibri"/>
              <a:cs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3" y="1772817"/>
            <a:ext cx="10035688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00B050"/>
                </a:solidFill>
                <a:latin typeface="Times New Roman"/>
                <a:ea typeface="Times New Roman"/>
                <a:cs typeface="Times New Roman"/>
              </a:rPr>
              <a:t>SITTINGROOM</a:t>
            </a:r>
            <a:endParaRPr lang="cs-CZ" sz="8000" dirty="0">
              <a:solidFill>
                <a:srgbClr val="00B05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oem\Local Settings\Temporary Internet Files\Content.IE5\KTGKS1TJ\MP900403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648"/>
            <a:ext cx="4304326" cy="6453337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331639" y="548680"/>
            <a:ext cx="7560841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BATHROOM</a:t>
            </a:r>
            <a:endParaRPr lang="cs-CZ" sz="8000" dirty="0">
              <a:solidFill>
                <a:srgbClr val="FF000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oem\Local Settings\Temporary Internet Files\Content.IE5\KTGKS1TJ\MP9004482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764704"/>
            <a:ext cx="8471904" cy="583264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87624" y="-171400"/>
            <a:ext cx="554461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7030A0"/>
                </a:solidFill>
                <a:latin typeface="Times New Roman"/>
                <a:ea typeface="Times New Roman"/>
                <a:cs typeface="Times New Roman"/>
              </a:rPr>
              <a:t>KITCHEN</a:t>
            </a:r>
            <a:endParaRPr lang="cs-CZ" sz="8000" dirty="0">
              <a:solidFill>
                <a:srgbClr val="7030A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em\Local Settings\Temporary Internet Files\Content.IE5\Z0OKY9JY\MP9004312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555776" y="188640"/>
            <a:ext cx="367240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FF00"/>
                </a:solidFill>
                <a:latin typeface="Times New Roman"/>
                <a:ea typeface="Times New Roman"/>
                <a:cs typeface="Times New Roman"/>
              </a:rPr>
              <a:t>HALL</a:t>
            </a:r>
            <a:endParaRPr lang="cs-CZ" sz="8000" dirty="0">
              <a:solidFill>
                <a:srgbClr val="FFFF0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 descr="C:\Documents and Settings\oem\Local Settings\Temporary Internet Files\Content.IE5\EUMM22A9\MP9003999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5378"/>
            <a:ext cx="4497276" cy="674262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691680" y="116632"/>
            <a:ext cx="7272808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C000"/>
                </a:solidFill>
                <a:latin typeface="Times New Roman"/>
                <a:ea typeface="Times New Roman"/>
                <a:cs typeface="Times New Roman"/>
              </a:rPr>
              <a:t>DININGROOM</a:t>
            </a:r>
            <a:endParaRPr lang="cs-CZ" sz="8000" dirty="0">
              <a:solidFill>
                <a:srgbClr val="FFC00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Documents and Settings\oem\Local Settings\Temporary Internet Files\Content.IE5\KTGKS1TJ\MP9004244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574232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860032" y="1052736"/>
            <a:ext cx="3744416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latin typeface="Times New Roman"/>
                <a:ea typeface="Times New Roman"/>
                <a:cs typeface="Times New Roman"/>
              </a:rPr>
              <a:t>STAIRS</a:t>
            </a:r>
            <a:endParaRPr lang="cs-CZ" sz="8000" dirty="0"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C:\Documents and Settings\oem\Local Settings\Temporary Internet Files\Content.IE5\EUMM22A9\MP900448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8796893" cy="5847347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395536" y="-171400"/>
            <a:ext cx="7272807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latin typeface="Times New Roman"/>
                <a:ea typeface="Times New Roman"/>
                <a:cs typeface="Times New Roman"/>
              </a:rPr>
              <a:t>UPSTAIRS</a:t>
            </a:r>
            <a:endParaRPr lang="cs-CZ" sz="8000" dirty="0">
              <a:ea typeface="Calibri"/>
              <a:cs typeface="Times New Roman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79712" y="1052736"/>
            <a:ext cx="316835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ocuments and Settings\oem\Local Settings\Temporary Internet Files\Content.IE5\EUMM22A9\MP9004487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9964"/>
            <a:ext cx="9144000" cy="607807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195736" y="4581128"/>
            <a:ext cx="6948264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</a:rPr>
              <a:t>DOWNSTAIRS</a:t>
            </a:r>
            <a:endParaRPr lang="cs-CZ" sz="8000" dirty="0">
              <a:solidFill>
                <a:srgbClr val="00B0F0"/>
              </a:solidFill>
              <a:ea typeface="Calibri"/>
              <a:cs typeface="Times New Roman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 flipV="1">
            <a:off x="4355976" y="4581128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Documents and Settings\oem\Local Settings\Temporary Internet Files\Content.IE5\KTGKS1TJ\MP9004014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4441572" cy="6741368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860032" y="1268760"/>
            <a:ext cx="3672408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HOUSE</a:t>
            </a:r>
            <a:endParaRPr lang="cs-CZ" sz="8000" dirty="0">
              <a:solidFill>
                <a:srgbClr val="FF0000"/>
              </a:solidFill>
              <a:ea typeface="Calibri"/>
              <a:cs typeface="Times New Roman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 descr="C:\Documents and Settings\oem\Local Settings\Temporary Internet Files\Content.IE5\EUMM22A9\MP9004340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023485" cy="68580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292080" y="1916832"/>
            <a:ext cx="2952328" cy="14184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8000" dirty="0" smtClean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</a:rPr>
              <a:t>FLAT</a:t>
            </a:r>
            <a:endParaRPr lang="cs-CZ" sz="8000" dirty="0">
              <a:solidFill>
                <a:srgbClr val="00B0F0"/>
              </a:solidFill>
              <a:ea typeface="Calibri"/>
              <a:cs typeface="Times New Roman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555776" y="3068960"/>
            <a:ext cx="3024336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-243408"/>
          <a:ext cx="8784975" cy="6912768"/>
        </p:xfrm>
        <a:graphic>
          <a:graphicData uri="http://schemas.openxmlformats.org/drawingml/2006/table">
            <a:tbl>
              <a:tblPr/>
              <a:tblGrid>
                <a:gridCol w="3328917"/>
                <a:gridCol w="2728029"/>
                <a:gridCol w="2728029"/>
              </a:tblGrid>
              <a:tr h="1728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BATHROOM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BEDROOM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DININGROOM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HOUSE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KITCHEN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LIVINGROOM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" name="Picture 2" descr="C:\Documents and Settings\oem\Local Settings\Temporary Internet Files\Content.IE5\KTGKS1TJ\MP90040141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581127"/>
            <a:ext cx="1449534" cy="2200087"/>
          </a:xfrm>
          <a:prstGeom prst="rect">
            <a:avLst/>
          </a:prstGeom>
          <a:noFill/>
        </p:spPr>
      </p:pic>
      <p:pic>
        <p:nvPicPr>
          <p:cNvPr id="4" name="Picture 3" descr="C:\Documents and Settings\oem\Local Settings\Temporary Internet Files\Content.IE5\KTGKS1TJ\MP9004482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340768"/>
            <a:ext cx="2520280" cy="1735136"/>
          </a:xfrm>
          <a:prstGeom prst="rect">
            <a:avLst/>
          </a:prstGeom>
          <a:noFill/>
        </p:spPr>
      </p:pic>
      <p:pic>
        <p:nvPicPr>
          <p:cNvPr id="5" name="Picture 6" descr="C:\Documents and Settings\oem\Local Settings\Temporary Internet Files\Content.IE5\S32RON4B\MP9004484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628800"/>
            <a:ext cx="2916324" cy="1944216"/>
          </a:xfrm>
          <a:prstGeom prst="rect">
            <a:avLst/>
          </a:prstGeom>
          <a:noFill/>
        </p:spPr>
      </p:pic>
      <p:pic>
        <p:nvPicPr>
          <p:cNvPr id="6" name="Picture 3" descr="C:\Documents and Settings\oem\Local Settings\Temporary Internet Files\Content.IE5\EUMM22A9\MP90039994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365104"/>
            <a:ext cx="1662742" cy="2304256"/>
          </a:xfrm>
          <a:prstGeom prst="rect">
            <a:avLst/>
          </a:prstGeom>
          <a:noFill/>
        </p:spPr>
      </p:pic>
      <p:pic>
        <p:nvPicPr>
          <p:cNvPr id="7" name="Picture 2" descr="C:\Documents and Settings\oem\Local Settings\Temporary Internet Files\Content.IE5\S32RON4B\MP9004482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1556792"/>
            <a:ext cx="2940443" cy="1954530"/>
          </a:xfrm>
          <a:prstGeom prst="rect">
            <a:avLst/>
          </a:prstGeom>
          <a:noFill/>
        </p:spPr>
      </p:pic>
      <p:pic>
        <p:nvPicPr>
          <p:cNvPr id="8" name="Picture 2" descr="C:\Documents and Settings\oem\Local Settings\Temporary Internet Files\Content.IE5\KTGKS1TJ\MP90040325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28438" y="4365104"/>
            <a:ext cx="1566686" cy="234888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0"/>
            <a:ext cx="2358531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Spoj obrázek s názvem:</a:t>
            </a:r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1187624" y="764704"/>
            <a:ext cx="720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259632" y="764704"/>
            <a:ext cx="5544616" cy="40324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endCxn id="5" idx="0"/>
          </p:cNvCxnSpPr>
          <p:nvPr/>
        </p:nvCxnSpPr>
        <p:spPr>
          <a:xfrm flipH="1">
            <a:off x="4157954" y="764704"/>
            <a:ext cx="54006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555776" y="836712"/>
            <a:ext cx="4464496" cy="36724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1547664" y="3140968"/>
            <a:ext cx="2664296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endCxn id="7" idx="2"/>
          </p:cNvCxnSpPr>
          <p:nvPr/>
        </p:nvCxnSpPr>
        <p:spPr>
          <a:xfrm flipV="1">
            <a:off x="7236296" y="3511322"/>
            <a:ext cx="174078" cy="3497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547664" y="4149080"/>
            <a:ext cx="237626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332656"/>
          <a:ext cx="8784975" cy="6525344"/>
        </p:xfrm>
        <a:graphic>
          <a:graphicData uri="http://schemas.openxmlformats.org/drawingml/2006/table">
            <a:tbl>
              <a:tblPr/>
              <a:tblGrid>
                <a:gridCol w="3328917"/>
                <a:gridCol w="2728029"/>
                <a:gridCol w="2728029"/>
              </a:tblGrid>
              <a:tr h="1631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31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DOWNSTAIRS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FLAT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HALL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31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313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SITTINGROOM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/>
                          <a:ea typeface="Times New Roman"/>
                          <a:cs typeface="Times New Roman"/>
                        </a:rPr>
                        <a:t>UPSTAIRS</a:t>
                      </a: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" name="Picture 3" descr="C:\Documents and Settings\oem\Local Settings\Temporary Internet Files\Content.IE5\EUMM22A9\MP9004340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501008"/>
            <a:ext cx="1403508" cy="1916052"/>
          </a:xfrm>
          <a:prstGeom prst="rect">
            <a:avLst/>
          </a:prstGeom>
          <a:noFill/>
        </p:spPr>
      </p:pic>
      <p:pic>
        <p:nvPicPr>
          <p:cNvPr id="4" name="Picture 2" descr="C:\Documents and Settings\oem\Local Settings\Temporary Internet Files\Content.IE5\Z0OKY9JY\MP9004312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04664"/>
            <a:ext cx="2016224" cy="2016224"/>
          </a:xfrm>
          <a:prstGeom prst="rect">
            <a:avLst/>
          </a:prstGeom>
          <a:noFill/>
        </p:spPr>
      </p:pic>
      <p:pic>
        <p:nvPicPr>
          <p:cNvPr id="5" name="Picture 3" descr="C:\Documents and Settings\oem\Local Settings\Temporary Internet Files\Content.IE5\KTGKS1TJ\MP9004244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140968"/>
            <a:ext cx="1800200" cy="2520280"/>
          </a:xfrm>
          <a:prstGeom prst="rect">
            <a:avLst/>
          </a:prstGeom>
          <a:noFill/>
        </p:spPr>
      </p:pic>
      <p:pic>
        <p:nvPicPr>
          <p:cNvPr id="6" name="Picture 2" descr="C:\Documents and Settings\oem\Local Settings\Temporary Internet Files\Content.IE5\EUMM22A9\MP9004487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573016"/>
            <a:ext cx="2926839" cy="1945487"/>
          </a:xfrm>
          <a:prstGeom prst="rect">
            <a:avLst/>
          </a:prstGeom>
          <a:noFill/>
        </p:spPr>
      </p:pic>
      <p:pic>
        <p:nvPicPr>
          <p:cNvPr id="7" name="Picture 3" descr="C:\Documents and Settings\oem\Local Settings\Temporary Internet Files\Content.IE5\EUMM22A9\MP9004487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548680"/>
            <a:ext cx="2635620" cy="1751912"/>
          </a:xfrm>
          <a:prstGeom prst="rect">
            <a:avLst/>
          </a:prstGeom>
          <a:noFill/>
        </p:spPr>
      </p:pic>
      <p:pic>
        <p:nvPicPr>
          <p:cNvPr id="8" name="Picture 2" descr="C:\Documents and Settings\oem\Local Settings\Temporary Internet Files\Content.IE5\S32RON4B\MP90044827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76672"/>
            <a:ext cx="2736304" cy="1818837"/>
          </a:xfrm>
          <a:prstGeom prst="rect">
            <a:avLst/>
          </a:prstGeom>
          <a:noFill/>
        </p:spPr>
      </p:pic>
      <p:sp>
        <p:nvSpPr>
          <p:cNvPr id="9" name="Čtyřcípá hvězda 8"/>
          <p:cNvSpPr/>
          <p:nvPr/>
        </p:nvSpPr>
        <p:spPr>
          <a:xfrm>
            <a:off x="4572000" y="4365104"/>
            <a:ext cx="648072" cy="648072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Čtyřcípá hvězda 9"/>
          <p:cNvSpPr/>
          <p:nvPr/>
        </p:nvSpPr>
        <p:spPr>
          <a:xfrm>
            <a:off x="6804248" y="476672"/>
            <a:ext cx="648072" cy="576064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339752" y="2996952"/>
            <a:ext cx="2232248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139952" y="2996952"/>
            <a:ext cx="295232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5508104" y="2420888"/>
            <a:ext cx="79208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1259632" y="2348880"/>
            <a:ext cx="1224136" cy="35283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2267744" y="4725144"/>
            <a:ext cx="1728192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6660232" y="1052736"/>
            <a:ext cx="360040" cy="47525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64704"/>
            <a:ext cx="212410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správně slova: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340768"/>
            <a:ext cx="1835759" cy="470898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h…e</a:t>
            </a:r>
          </a:p>
          <a:p>
            <a:r>
              <a:rPr lang="en-US" sz="6000" dirty="0" smtClean="0"/>
              <a:t>.</a:t>
            </a:r>
            <a:r>
              <a:rPr lang="en-US" sz="6000" dirty="0" smtClean="0"/>
              <a:t>l.t</a:t>
            </a:r>
            <a:endParaRPr lang="en-US" sz="6000" dirty="0" smtClean="0"/>
          </a:p>
          <a:p>
            <a:r>
              <a:rPr lang="en-US" sz="6000" dirty="0" smtClean="0"/>
              <a:t>b..</a:t>
            </a:r>
          </a:p>
          <a:p>
            <a:r>
              <a:rPr lang="en-US" sz="6000" dirty="0" smtClean="0"/>
              <a:t>k….e.</a:t>
            </a:r>
          </a:p>
          <a:p>
            <a:r>
              <a:rPr lang="en-US" sz="6000" dirty="0" smtClean="0"/>
              <a:t>..</a:t>
            </a:r>
            <a:r>
              <a:rPr lang="en-US" sz="6000" dirty="0" smtClean="0"/>
              <a:t>ll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1340769"/>
            <a:ext cx="3058401" cy="47525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dow</a:t>
            </a:r>
            <a:r>
              <a:rPr lang="en-US" sz="6000" dirty="0" smtClean="0"/>
              <a:t>…r..r.</a:t>
            </a:r>
          </a:p>
          <a:p>
            <a:r>
              <a:rPr lang="en-US" sz="6000" dirty="0" smtClean="0"/>
              <a:t>sit…gr..m</a:t>
            </a:r>
          </a:p>
          <a:p>
            <a:r>
              <a:rPr lang="en-US" sz="6000" dirty="0" smtClean="0"/>
              <a:t>.</a:t>
            </a:r>
            <a:r>
              <a:rPr lang="en-US" sz="6000" dirty="0" smtClean="0"/>
              <a:t>ath</a:t>
            </a:r>
            <a:r>
              <a:rPr lang="en-US" sz="6000" dirty="0" smtClean="0"/>
              <a:t>….</a:t>
            </a:r>
          </a:p>
          <a:p>
            <a:r>
              <a:rPr lang="en-US" sz="6000" dirty="0" smtClean="0"/>
              <a:t>.e..</a:t>
            </a:r>
            <a:r>
              <a:rPr lang="en-US" sz="6000" dirty="0" smtClean="0"/>
              <a:t>oom</a:t>
            </a:r>
            <a:endParaRPr lang="en-US" sz="6000" dirty="0" smtClean="0"/>
          </a:p>
          <a:p>
            <a:r>
              <a:rPr lang="en-US" sz="6000" dirty="0" smtClean="0"/>
              <a:t>k..ch..</a:t>
            </a:r>
            <a:endParaRPr lang="cs-CZ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163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22</cp:revision>
  <dcterms:created xsi:type="dcterms:W3CDTF">2013-01-05T16:15:34Z</dcterms:created>
  <dcterms:modified xsi:type="dcterms:W3CDTF">2013-03-19T20:01:23Z</dcterms:modified>
</cp:coreProperties>
</file>