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4" r:id="rId3"/>
    <p:sldId id="261" r:id="rId4"/>
    <p:sldId id="262" r:id="rId5"/>
    <p:sldId id="260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I CAN/CAN‘T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NÁZEV:VY_22_INOVACE_15_AJ4_I CAN/CAN‘T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62400D-77D4-4456-9204-6258932E711E}" type="presOf" srcId="{26CBEA56-8CFD-48C0-BD6E-2EB16B1FBF42}" destId="{92E1E9E3-D1F0-4866-9424-7ECC0DD990BC}" srcOrd="1" destOrd="0" presId="urn:microsoft.com/office/officeart/2005/8/layout/target3"/>
    <dgm:cxn modelId="{3533403A-224B-4188-BAD5-54D7FE3D9FC0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0ABE4E8-892F-443F-AFC9-BA4463119568}" type="presOf" srcId="{D1B46980-6531-4606-95E6-44980827E919}" destId="{2BE915AB-18AA-4053-B92C-3BFC9ED204BB}" srcOrd="1" destOrd="0" presId="urn:microsoft.com/office/officeart/2005/8/layout/target3"/>
    <dgm:cxn modelId="{7C6E8583-1AB5-4EF3-91E5-8A165DAF1B39}" type="presOf" srcId="{1F4F8BC0-F267-4379-9FE7-6FFC8B64BAD8}" destId="{017154CD-D9A9-4968-AD11-1207A3C4C00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3F9CC87-F25F-4125-96FA-20D4895F0F28}" type="presOf" srcId="{D1B46980-6531-4606-95E6-44980827E919}" destId="{6140AFEC-043D-4C43-A2F9-D0F5331DF3A3}" srcOrd="0" destOrd="0" presId="urn:microsoft.com/office/officeart/2005/8/layout/target3"/>
    <dgm:cxn modelId="{FDB0F693-4D0F-44F9-87AB-07595BCE39D8}" type="presOf" srcId="{26CBEA56-8CFD-48C0-BD6E-2EB16B1FBF42}" destId="{5583D5C5-FAFF-4548-819C-80E289F7377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B40C6A87-CA22-47F6-9580-655884D3CFB3}" type="presOf" srcId="{1F4F8BC0-F267-4379-9FE7-6FFC8B64BAD8}" destId="{C8857ABF-5052-4733-A46C-0F8B764FF76F}" srcOrd="0" destOrd="0" presId="urn:microsoft.com/office/officeart/2005/8/layout/target3"/>
    <dgm:cxn modelId="{1496FE7D-C5D7-4BB6-AA8D-73AE047E00EA}" type="presOf" srcId="{D1D4F407-5343-4D3F-B5B9-D407B03CAEB4}" destId="{AED2198E-93D5-4001-81B4-73124B309672}" srcOrd="1" destOrd="0" presId="urn:microsoft.com/office/officeart/2005/8/layout/target3"/>
    <dgm:cxn modelId="{A99A9523-79F4-4F1A-880B-2895A53B59DC}" type="presOf" srcId="{757F3AB3-0718-4624-B441-E567A8F0AB56}" destId="{333A1088-737F-45CB-B68E-254E46348037}" srcOrd="0" destOrd="0" presId="urn:microsoft.com/office/officeart/2005/8/layout/target3"/>
    <dgm:cxn modelId="{ACEDA06D-BCDE-46B9-8618-0ED060AF52AC}" type="presOf" srcId="{D1D4F407-5343-4D3F-B5B9-D407B03CAEB4}" destId="{D005CE8C-CC26-4C3E-AC11-E15060ECD759}" srcOrd="0" destOrd="0" presId="urn:microsoft.com/office/officeart/2005/8/layout/target3"/>
    <dgm:cxn modelId="{3D294654-A82F-4B9A-B956-05C82DD326A2}" type="presOf" srcId="{1AE9165A-6B70-4FFD-A49C-881BF73B4F04}" destId="{A9F01C16-B5C0-47B0-9750-F7E5E11674A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67A3ED98-AA18-4EF5-A036-C3F71EB35053}" type="presParOf" srcId="{333A1088-737F-45CB-B68E-254E46348037}" destId="{F5ABB229-8D3B-4694-996A-96F23CF14429}" srcOrd="0" destOrd="0" presId="urn:microsoft.com/office/officeart/2005/8/layout/target3"/>
    <dgm:cxn modelId="{016F4922-5CF6-46EF-891F-A15CCDCC3948}" type="presParOf" srcId="{333A1088-737F-45CB-B68E-254E46348037}" destId="{F41139FD-01EE-4571-8B17-4FB00FC51163}" srcOrd="1" destOrd="0" presId="urn:microsoft.com/office/officeart/2005/8/layout/target3"/>
    <dgm:cxn modelId="{183A0885-D01D-41AF-97AE-153B83D36F95}" type="presParOf" srcId="{333A1088-737F-45CB-B68E-254E46348037}" destId="{D005CE8C-CC26-4C3E-AC11-E15060ECD759}" srcOrd="2" destOrd="0" presId="urn:microsoft.com/office/officeart/2005/8/layout/target3"/>
    <dgm:cxn modelId="{68B4B80B-37A1-4C74-9C7F-A9F52BF3FCC0}" type="presParOf" srcId="{333A1088-737F-45CB-B68E-254E46348037}" destId="{2C702D82-9B77-49B7-9568-BB8EB47C3372}" srcOrd="3" destOrd="0" presId="urn:microsoft.com/office/officeart/2005/8/layout/target3"/>
    <dgm:cxn modelId="{E60D2961-E2A9-4A24-B3E8-4174249B8F23}" type="presParOf" srcId="{333A1088-737F-45CB-B68E-254E46348037}" destId="{A52A0455-90FF-4808-ABD0-F02540D31D5A}" srcOrd="4" destOrd="0" presId="urn:microsoft.com/office/officeart/2005/8/layout/target3"/>
    <dgm:cxn modelId="{D12C4C60-B1DD-459B-BEAF-5E7A28618D6A}" type="presParOf" srcId="{333A1088-737F-45CB-B68E-254E46348037}" destId="{6140AFEC-043D-4C43-A2F9-D0F5331DF3A3}" srcOrd="5" destOrd="0" presId="urn:microsoft.com/office/officeart/2005/8/layout/target3"/>
    <dgm:cxn modelId="{12A74C6C-B8CF-4279-A19B-C1921BDFA5CA}" type="presParOf" srcId="{333A1088-737F-45CB-B68E-254E46348037}" destId="{71A10DEB-455E-4133-A618-0A0EE82A21E3}" srcOrd="6" destOrd="0" presId="urn:microsoft.com/office/officeart/2005/8/layout/target3"/>
    <dgm:cxn modelId="{F25E50E2-01EE-4FFC-A636-BE447EA3EF93}" type="presParOf" srcId="{333A1088-737F-45CB-B68E-254E46348037}" destId="{DA6A876D-6D25-492F-8BDC-9AE6A6CFB1FA}" srcOrd="7" destOrd="0" presId="urn:microsoft.com/office/officeart/2005/8/layout/target3"/>
    <dgm:cxn modelId="{9088C9D6-927D-4724-BE96-03A43F58DED4}" type="presParOf" srcId="{333A1088-737F-45CB-B68E-254E46348037}" destId="{A9F01C16-B5C0-47B0-9750-F7E5E11674A0}" srcOrd="8" destOrd="0" presId="urn:microsoft.com/office/officeart/2005/8/layout/target3"/>
    <dgm:cxn modelId="{9AD7BB1D-7339-49FB-BAAC-8C1DF64E393A}" type="presParOf" srcId="{333A1088-737F-45CB-B68E-254E46348037}" destId="{5C0CF724-3222-4429-B09A-F154A62FD507}" srcOrd="9" destOrd="0" presId="urn:microsoft.com/office/officeart/2005/8/layout/target3"/>
    <dgm:cxn modelId="{12E00047-9AFC-40DF-83CA-07A22213927B}" type="presParOf" srcId="{333A1088-737F-45CB-B68E-254E46348037}" destId="{71A5FEA7-FE77-4220-960F-2AB7AE466FE5}" srcOrd="10" destOrd="0" presId="urn:microsoft.com/office/officeart/2005/8/layout/target3"/>
    <dgm:cxn modelId="{5E3DA023-4A51-474B-B7BC-C2E6F586A499}" type="presParOf" srcId="{333A1088-737F-45CB-B68E-254E46348037}" destId="{C8857ABF-5052-4733-A46C-0F8B764FF76F}" srcOrd="11" destOrd="0" presId="urn:microsoft.com/office/officeart/2005/8/layout/target3"/>
    <dgm:cxn modelId="{C189AF69-ADB8-44AF-B7CA-C1EF2424AB0E}" type="presParOf" srcId="{333A1088-737F-45CB-B68E-254E46348037}" destId="{1839E65E-6E97-41D2-A171-98C033275D27}" srcOrd="12" destOrd="0" presId="urn:microsoft.com/office/officeart/2005/8/layout/target3"/>
    <dgm:cxn modelId="{B6D7F2B4-750E-4C86-BC58-CD73FF34A281}" type="presParOf" srcId="{333A1088-737F-45CB-B68E-254E46348037}" destId="{914F10DC-A7FA-462B-9334-03354AC7EA9F}" srcOrd="13" destOrd="0" presId="urn:microsoft.com/office/officeart/2005/8/layout/target3"/>
    <dgm:cxn modelId="{B65290CF-6429-4845-9C18-A11CACB5649A}" type="presParOf" srcId="{333A1088-737F-45CB-B68E-254E46348037}" destId="{5583D5C5-FAFF-4548-819C-80E289F73770}" srcOrd="14" destOrd="0" presId="urn:microsoft.com/office/officeart/2005/8/layout/target3"/>
    <dgm:cxn modelId="{E33E93A0-3A2C-4901-8FA3-1CAB3D4FB52F}" type="presParOf" srcId="{333A1088-737F-45CB-B68E-254E46348037}" destId="{AED2198E-93D5-4001-81B4-73124B309672}" srcOrd="15" destOrd="0" presId="urn:microsoft.com/office/officeart/2005/8/layout/target3"/>
    <dgm:cxn modelId="{5D3F17B0-5F46-460E-BF6D-907E6287DD30}" type="presParOf" srcId="{333A1088-737F-45CB-B68E-254E46348037}" destId="{2BE915AB-18AA-4053-B92C-3BFC9ED204BB}" srcOrd="16" destOrd="0" presId="urn:microsoft.com/office/officeart/2005/8/layout/target3"/>
    <dgm:cxn modelId="{ACC23263-A6E5-4DCB-AE10-F552382CC401}" type="presParOf" srcId="{333A1088-737F-45CB-B68E-254E46348037}" destId="{BD3627E9-8FC8-4A2F-B3EA-FAE798EF81D8}" srcOrd="17" destOrd="0" presId="urn:microsoft.com/office/officeart/2005/8/layout/target3"/>
    <dgm:cxn modelId="{1535144D-6D5B-4057-893B-38E3C20F6126}" type="presParOf" srcId="{333A1088-737F-45CB-B68E-254E46348037}" destId="{017154CD-D9A9-4968-AD11-1207A3C4C00A}" srcOrd="18" destOrd="0" presId="urn:microsoft.com/office/officeart/2005/8/layout/target3"/>
    <dgm:cxn modelId="{ACCC494E-83AD-4856-8C7A-6A7EC48E72D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NÁZEV:VY_22_INOVACE_15_AJ4_I CAN/CAN‘T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I CAN/CAN‘T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30A54-8068-4A14-80F5-74B53D000327}" type="datetimeFigureOut">
              <a:rPr lang="cs-CZ" smtClean="0"/>
              <a:pPr/>
              <a:t>21.3.2013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85A5B9-4B3B-4E66-8834-3395C6D4FD6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13.wmf"/><Relationship Id="rId7" Type="http://schemas.openxmlformats.org/officeDocument/2006/relationships/image" Target="../media/image15.wmf"/><Relationship Id="rId12" Type="http://schemas.openxmlformats.org/officeDocument/2006/relationships/image" Target="../media/image1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11" Type="http://schemas.openxmlformats.org/officeDocument/2006/relationships/image" Target="../media/image5.wmf"/><Relationship Id="rId5" Type="http://schemas.openxmlformats.org/officeDocument/2006/relationships/image" Target="../media/image7.jpeg"/><Relationship Id="rId10" Type="http://schemas.openxmlformats.org/officeDocument/2006/relationships/image" Target="../media/image10.wmf"/><Relationship Id="rId4" Type="http://schemas.openxmlformats.org/officeDocument/2006/relationships/image" Target="../media/image2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9.wmf"/><Relationship Id="rId4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836712"/>
            <a:ext cx="8172400" cy="46597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vhodnou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k procvičování spojení s can/can‘t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rozšiřují a procvičují slovní zásobu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rámci probíraného tématu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Dopisují na interaktivní tabuli věty s 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can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/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can’t.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27784" y="188640"/>
            <a:ext cx="2952328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0" y="5491550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9"/>
          <p:cNvGrpSpPr/>
          <p:nvPr/>
        </p:nvGrpSpPr>
        <p:grpSpPr>
          <a:xfrm>
            <a:off x="91785" y="-38606"/>
            <a:ext cx="8960429" cy="6935211"/>
            <a:chOff x="91785" y="-38606"/>
            <a:chExt cx="8960429" cy="6935211"/>
          </a:xfrm>
        </p:grpSpPr>
        <p:sp>
          <p:nvSpPr>
            <p:cNvPr id="11" name="Ohnutý pruh 10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13114286"/>
                <a:gd name="adj2" fmla="val 16200000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Ohnutý pruh 11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10028571"/>
                <a:gd name="adj2" fmla="val 13114286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Ohnutý pruh 12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6942857"/>
                <a:gd name="adj2" fmla="val 10028571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Ohnutý pruh 13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3857143"/>
                <a:gd name="adj2" fmla="val 6942857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Ohnutý pruh 14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771429"/>
                <a:gd name="adj2" fmla="val 3857143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Ohnutý pruh 15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19285714"/>
                <a:gd name="adj2" fmla="val 771429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Ohnutý pruh 16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16200000"/>
                <a:gd name="adj2" fmla="val 19285714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3463242" y="-38606"/>
              <a:ext cx="3024338" cy="1708046"/>
            </a:xfrm>
            <a:custGeom>
              <a:avLst/>
              <a:gdLst>
                <a:gd name="connsiteX0" fmla="*/ 0 w 3024338"/>
                <a:gd name="connsiteY0" fmla="*/ 854023 h 1708046"/>
                <a:gd name="connsiteX1" fmla="*/ 768546 w 3024338"/>
                <a:gd name="connsiteY1" fmla="*/ 110400 h 1708046"/>
                <a:gd name="connsiteX2" fmla="*/ 1512170 w 3024338"/>
                <a:gd name="connsiteY2" fmla="*/ 2 h 1708046"/>
                <a:gd name="connsiteX3" fmla="*/ 2255795 w 3024338"/>
                <a:gd name="connsiteY3" fmla="*/ 110401 h 1708046"/>
                <a:gd name="connsiteX4" fmla="*/ 3024338 w 3024338"/>
                <a:gd name="connsiteY4" fmla="*/ 854027 h 1708046"/>
                <a:gd name="connsiteX5" fmla="*/ 2255793 w 3024338"/>
                <a:gd name="connsiteY5" fmla="*/ 1597651 h 1708046"/>
                <a:gd name="connsiteX6" fmla="*/ 1512169 w 3024338"/>
                <a:gd name="connsiteY6" fmla="*/ 1708050 h 1708046"/>
                <a:gd name="connsiteX7" fmla="*/ 768544 w 3024338"/>
                <a:gd name="connsiteY7" fmla="*/ 1597651 h 1708046"/>
                <a:gd name="connsiteX8" fmla="*/ 0 w 3024338"/>
                <a:gd name="connsiteY8" fmla="*/ 854025 h 1708046"/>
                <a:gd name="connsiteX9" fmla="*/ 0 w 3024338"/>
                <a:gd name="connsiteY9" fmla="*/ 854023 h 170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24338" h="1708046">
                  <a:moveTo>
                    <a:pt x="0" y="854023"/>
                  </a:moveTo>
                  <a:cubicBezTo>
                    <a:pt x="1" y="546013"/>
                    <a:pt x="293671" y="261867"/>
                    <a:pt x="768546" y="110400"/>
                  </a:cubicBezTo>
                  <a:cubicBezTo>
                    <a:pt x="995438" y="38030"/>
                    <a:pt x="1251593" y="2"/>
                    <a:pt x="1512170" y="2"/>
                  </a:cubicBezTo>
                  <a:cubicBezTo>
                    <a:pt x="1772747" y="2"/>
                    <a:pt x="2028902" y="38031"/>
                    <a:pt x="2255795" y="110401"/>
                  </a:cubicBezTo>
                  <a:cubicBezTo>
                    <a:pt x="2730671" y="261869"/>
                    <a:pt x="3024340" y="546017"/>
                    <a:pt x="3024338" y="854027"/>
                  </a:cubicBezTo>
                  <a:cubicBezTo>
                    <a:pt x="3024338" y="1162037"/>
                    <a:pt x="2730668" y="1446184"/>
                    <a:pt x="2255793" y="1597651"/>
                  </a:cubicBezTo>
                  <a:cubicBezTo>
                    <a:pt x="2028901" y="1670021"/>
                    <a:pt x="1772745" y="1708050"/>
                    <a:pt x="1512169" y="1708050"/>
                  </a:cubicBezTo>
                  <a:cubicBezTo>
                    <a:pt x="1251592" y="1708050"/>
                    <a:pt x="995437" y="1670021"/>
                    <a:pt x="768544" y="1597651"/>
                  </a:cubicBezTo>
                  <a:cubicBezTo>
                    <a:pt x="293668" y="1446184"/>
                    <a:pt x="-1" y="1162036"/>
                    <a:pt x="0" y="854025"/>
                  </a:cubicBezTo>
                  <a:lnTo>
                    <a:pt x="0" y="85402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11484" tIns="318717" rIns="511484" bIns="318717" numCol="1" spcCol="1270" anchor="ctr" anchorCtr="0">
              <a:noAutofit/>
            </a:bodyPr>
            <a:lstStyle/>
            <a:p>
              <a:pPr lvl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ride a horse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0" name="Volný tvar 19"/>
            <p:cNvSpPr/>
            <p:nvPr/>
          </p:nvSpPr>
          <p:spPr>
            <a:xfrm>
              <a:off x="6084169" y="1094065"/>
              <a:ext cx="1847252" cy="1545505"/>
            </a:xfrm>
            <a:custGeom>
              <a:avLst/>
              <a:gdLst>
                <a:gd name="connsiteX0" fmla="*/ 0 w 1545505"/>
                <a:gd name="connsiteY0" fmla="*/ 772753 h 1545505"/>
                <a:gd name="connsiteX1" fmla="*/ 226335 w 1545505"/>
                <a:gd name="connsiteY1" fmla="*/ 226334 h 1545505"/>
                <a:gd name="connsiteX2" fmla="*/ 772754 w 1545505"/>
                <a:gd name="connsiteY2" fmla="*/ 1 h 1545505"/>
                <a:gd name="connsiteX3" fmla="*/ 1319173 w 1545505"/>
                <a:gd name="connsiteY3" fmla="*/ 226336 h 1545505"/>
                <a:gd name="connsiteX4" fmla="*/ 1545506 w 1545505"/>
                <a:gd name="connsiteY4" fmla="*/ 772755 h 1545505"/>
                <a:gd name="connsiteX5" fmla="*/ 1319172 w 1545505"/>
                <a:gd name="connsiteY5" fmla="*/ 1319174 h 1545505"/>
                <a:gd name="connsiteX6" fmla="*/ 772753 w 1545505"/>
                <a:gd name="connsiteY6" fmla="*/ 1545508 h 1545505"/>
                <a:gd name="connsiteX7" fmla="*/ 226334 w 1545505"/>
                <a:gd name="connsiteY7" fmla="*/ 1319173 h 1545505"/>
                <a:gd name="connsiteX8" fmla="*/ 0 w 1545505"/>
                <a:gd name="connsiteY8" fmla="*/ 772754 h 1545505"/>
                <a:gd name="connsiteX9" fmla="*/ 0 w 1545505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5505" h="1545505">
                  <a:moveTo>
                    <a:pt x="0" y="772753"/>
                  </a:moveTo>
                  <a:cubicBezTo>
                    <a:pt x="0" y="567806"/>
                    <a:pt x="81415" y="371253"/>
                    <a:pt x="226335" y="226334"/>
                  </a:cubicBezTo>
                  <a:cubicBezTo>
                    <a:pt x="371255" y="81415"/>
                    <a:pt x="567808" y="0"/>
                    <a:pt x="772754" y="1"/>
                  </a:cubicBezTo>
                  <a:cubicBezTo>
                    <a:pt x="977701" y="1"/>
                    <a:pt x="1174254" y="81416"/>
                    <a:pt x="1319173" y="226336"/>
                  </a:cubicBezTo>
                  <a:cubicBezTo>
                    <a:pt x="1464092" y="371256"/>
                    <a:pt x="1545507" y="567809"/>
                    <a:pt x="1545506" y="772755"/>
                  </a:cubicBezTo>
                  <a:cubicBezTo>
                    <a:pt x="1545506" y="977702"/>
                    <a:pt x="1464091" y="1174255"/>
                    <a:pt x="1319172" y="1319174"/>
                  </a:cubicBezTo>
                  <a:cubicBezTo>
                    <a:pt x="1174253" y="1464093"/>
                    <a:pt x="977700" y="1545508"/>
                    <a:pt x="772753" y="1545508"/>
                  </a:cubicBezTo>
                  <a:cubicBezTo>
                    <a:pt x="567806" y="1545508"/>
                    <a:pt x="371253" y="1464093"/>
                    <a:pt x="226334" y="1319173"/>
                  </a:cubicBezTo>
                  <a:cubicBezTo>
                    <a:pt x="81415" y="1174254"/>
                    <a:pt x="0" y="977701"/>
                    <a:pt x="0" y="772754"/>
                  </a:cubicBezTo>
                  <a:lnTo>
                    <a:pt x="0" y="77275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61894" tIns="261894" rIns="261894" bIns="261894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400" kern="1200" dirty="0" smtClean="0">
                  <a:solidFill>
                    <a:srgbClr val="C00000"/>
                  </a:solidFill>
                </a:rPr>
                <a:t>dive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1" name="Volný tvar 20"/>
            <p:cNvSpPr/>
            <p:nvPr/>
          </p:nvSpPr>
          <p:spPr>
            <a:xfrm>
              <a:off x="6290631" y="3212977"/>
              <a:ext cx="2761583" cy="1789070"/>
            </a:xfrm>
            <a:custGeom>
              <a:avLst/>
              <a:gdLst>
                <a:gd name="connsiteX0" fmla="*/ 0 w 2708653"/>
                <a:gd name="connsiteY0" fmla="*/ 772753 h 1545505"/>
                <a:gd name="connsiteX1" fmla="*/ 683146 w 2708653"/>
                <a:gd name="connsiteY1" fmla="*/ 101572 h 1545505"/>
                <a:gd name="connsiteX2" fmla="*/ 1354328 w 2708653"/>
                <a:gd name="connsiteY2" fmla="*/ 2 h 1545505"/>
                <a:gd name="connsiteX3" fmla="*/ 2025511 w 2708653"/>
                <a:gd name="connsiteY3" fmla="*/ 101573 h 1545505"/>
                <a:gd name="connsiteX4" fmla="*/ 2708654 w 2708653"/>
                <a:gd name="connsiteY4" fmla="*/ 772757 h 1545505"/>
                <a:gd name="connsiteX5" fmla="*/ 2025509 w 2708653"/>
                <a:gd name="connsiteY5" fmla="*/ 1443940 h 1545505"/>
                <a:gd name="connsiteX6" fmla="*/ 1354326 w 2708653"/>
                <a:gd name="connsiteY6" fmla="*/ 1545510 h 1545505"/>
                <a:gd name="connsiteX7" fmla="*/ 683143 w 2708653"/>
                <a:gd name="connsiteY7" fmla="*/ 1443939 h 1545505"/>
                <a:gd name="connsiteX8" fmla="*/ -1 w 2708653"/>
                <a:gd name="connsiteY8" fmla="*/ 772755 h 1545505"/>
                <a:gd name="connsiteX9" fmla="*/ 0 w 2708653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08653" h="1545505">
                  <a:moveTo>
                    <a:pt x="0" y="772753"/>
                  </a:moveTo>
                  <a:cubicBezTo>
                    <a:pt x="1" y="495269"/>
                    <a:pt x="260749" y="239088"/>
                    <a:pt x="683146" y="101572"/>
                  </a:cubicBezTo>
                  <a:cubicBezTo>
                    <a:pt x="887602" y="35009"/>
                    <a:pt x="1118933" y="2"/>
                    <a:pt x="1354328" y="2"/>
                  </a:cubicBezTo>
                  <a:cubicBezTo>
                    <a:pt x="1589724" y="2"/>
                    <a:pt x="1821055" y="35010"/>
                    <a:pt x="2025511" y="101573"/>
                  </a:cubicBezTo>
                  <a:cubicBezTo>
                    <a:pt x="2447909" y="239090"/>
                    <a:pt x="2708656" y="495273"/>
                    <a:pt x="2708654" y="772757"/>
                  </a:cubicBezTo>
                  <a:cubicBezTo>
                    <a:pt x="2708654" y="1050241"/>
                    <a:pt x="2447907" y="1306423"/>
                    <a:pt x="2025509" y="1443940"/>
                  </a:cubicBezTo>
                  <a:cubicBezTo>
                    <a:pt x="1821053" y="1510503"/>
                    <a:pt x="1589722" y="1545510"/>
                    <a:pt x="1354326" y="1545510"/>
                  </a:cubicBezTo>
                  <a:cubicBezTo>
                    <a:pt x="1118930" y="1545510"/>
                    <a:pt x="887599" y="1510502"/>
                    <a:pt x="683143" y="1443939"/>
                  </a:cubicBezTo>
                  <a:cubicBezTo>
                    <a:pt x="260745" y="1306422"/>
                    <a:pt x="-2" y="1050240"/>
                    <a:pt x="-1" y="772755"/>
                  </a:cubicBezTo>
                  <a:cubicBezTo>
                    <a:pt x="-1" y="772754"/>
                    <a:pt x="0" y="772754"/>
                    <a:pt x="0" y="772753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65253" tIns="294914" rIns="465253" bIns="294914" numCol="1" spcCol="1270" anchor="ctr" anchorCtr="0">
              <a:noAutofit/>
            </a:bodyPr>
            <a:lstStyle/>
            <a:p>
              <a:pPr lvl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dance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076056" y="4902563"/>
              <a:ext cx="2664296" cy="1955437"/>
            </a:xfrm>
            <a:custGeom>
              <a:avLst/>
              <a:gdLst>
                <a:gd name="connsiteX0" fmla="*/ 0 w 1545505"/>
                <a:gd name="connsiteY0" fmla="*/ 772753 h 1545505"/>
                <a:gd name="connsiteX1" fmla="*/ 226335 w 1545505"/>
                <a:gd name="connsiteY1" fmla="*/ 226334 h 1545505"/>
                <a:gd name="connsiteX2" fmla="*/ 772754 w 1545505"/>
                <a:gd name="connsiteY2" fmla="*/ 1 h 1545505"/>
                <a:gd name="connsiteX3" fmla="*/ 1319173 w 1545505"/>
                <a:gd name="connsiteY3" fmla="*/ 226336 h 1545505"/>
                <a:gd name="connsiteX4" fmla="*/ 1545506 w 1545505"/>
                <a:gd name="connsiteY4" fmla="*/ 772755 h 1545505"/>
                <a:gd name="connsiteX5" fmla="*/ 1319172 w 1545505"/>
                <a:gd name="connsiteY5" fmla="*/ 1319174 h 1545505"/>
                <a:gd name="connsiteX6" fmla="*/ 772753 w 1545505"/>
                <a:gd name="connsiteY6" fmla="*/ 1545508 h 1545505"/>
                <a:gd name="connsiteX7" fmla="*/ 226334 w 1545505"/>
                <a:gd name="connsiteY7" fmla="*/ 1319173 h 1545505"/>
                <a:gd name="connsiteX8" fmla="*/ 0 w 1545505"/>
                <a:gd name="connsiteY8" fmla="*/ 772754 h 1545505"/>
                <a:gd name="connsiteX9" fmla="*/ 0 w 1545505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5505" h="1545505">
                  <a:moveTo>
                    <a:pt x="0" y="772753"/>
                  </a:moveTo>
                  <a:cubicBezTo>
                    <a:pt x="0" y="567806"/>
                    <a:pt x="81415" y="371253"/>
                    <a:pt x="226335" y="226334"/>
                  </a:cubicBezTo>
                  <a:cubicBezTo>
                    <a:pt x="371255" y="81415"/>
                    <a:pt x="567808" y="0"/>
                    <a:pt x="772754" y="1"/>
                  </a:cubicBezTo>
                  <a:cubicBezTo>
                    <a:pt x="977701" y="1"/>
                    <a:pt x="1174254" y="81416"/>
                    <a:pt x="1319173" y="226336"/>
                  </a:cubicBezTo>
                  <a:cubicBezTo>
                    <a:pt x="1464092" y="371256"/>
                    <a:pt x="1545507" y="567809"/>
                    <a:pt x="1545506" y="772755"/>
                  </a:cubicBezTo>
                  <a:cubicBezTo>
                    <a:pt x="1545506" y="977702"/>
                    <a:pt x="1464091" y="1174255"/>
                    <a:pt x="1319172" y="1319174"/>
                  </a:cubicBezTo>
                  <a:cubicBezTo>
                    <a:pt x="1174253" y="1464093"/>
                    <a:pt x="977700" y="1545508"/>
                    <a:pt x="772753" y="1545508"/>
                  </a:cubicBezTo>
                  <a:cubicBezTo>
                    <a:pt x="567806" y="1545508"/>
                    <a:pt x="371253" y="1464093"/>
                    <a:pt x="226334" y="1319173"/>
                  </a:cubicBezTo>
                  <a:cubicBezTo>
                    <a:pt x="81415" y="1174254"/>
                    <a:pt x="0" y="977701"/>
                    <a:pt x="0" y="772754"/>
                  </a:cubicBezTo>
                  <a:lnTo>
                    <a:pt x="0" y="77275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61894" tIns="261894" rIns="261894" bIns="261894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swim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2411760" y="5351100"/>
              <a:ext cx="2124787" cy="1545505"/>
            </a:xfrm>
            <a:custGeom>
              <a:avLst/>
              <a:gdLst>
                <a:gd name="connsiteX0" fmla="*/ 0 w 1545505"/>
                <a:gd name="connsiteY0" fmla="*/ 772753 h 1545505"/>
                <a:gd name="connsiteX1" fmla="*/ 226335 w 1545505"/>
                <a:gd name="connsiteY1" fmla="*/ 226334 h 1545505"/>
                <a:gd name="connsiteX2" fmla="*/ 772754 w 1545505"/>
                <a:gd name="connsiteY2" fmla="*/ 1 h 1545505"/>
                <a:gd name="connsiteX3" fmla="*/ 1319173 w 1545505"/>
                <a:gd name="connsiteY3" fmla="*/ 226336 h 1545505"/>
                <a:gd name="connsiteX4" fmla="*/ 1545506 w 1545505"/>
                <a:gd name="connsiteY4" fmla="*/ 772755 h 1545505"/>
                <a:gd name="connsiteX5" fmla="*/ 1319172 w 1545505"/>
                <a:gd name="connsiteY5" fmla="*/ 1319174 h 1545505"/>
                <a:gd name="connsiteX6" fmla="*/ 772753 w 1545505"/>
                <a:gd name="connsiteY6" fmla="*/ 1545508 h 1545505"/>
                <a:gd name="connsiteX7" fmla="*/ 226334 w 1545505"/>
                <a:gd name="connsiteY7" fmla="*/ 1319173 h 1545505"/>
                <a:gd name="connsiteX8" fmla="*/ 0 w 1545505"/>
                <a:gd name="connsiteY8" fmla="*/ 772754 h 1545505"/>
                <a:gd name="connsiteX9" fmla="*/ 0 w 1545505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5505" h="1545505">
                  <a:moveTo>
                    <a:pt x="0" y="772753"/>
                  </a:moveTo>
                  <a:cubicBezTo>
                    <a:pt x="0" y="567806"/>
                    <a:pt x="81415" y="371253"/>
                    <a:pt x="226335" y="226334"/>
                  </a:cubicBezTo>
                  <a:cubicBezTo>
                    <a:pt x="371255" y="81415"/>
                    <a:pt x="567808" y="0"/>
                    <a:pt x="772754" y="1"/>
                  </a:cubicBezTo>
                  <a:cubicBezTo>
                    <a:pt x="977701" y="1"/>
                    <a:pt x="1174254" y="81416"/>
                    <a:pt x="1319173" y="226336"/>
                  </a:cubicBezTo>
                  <a:cubicBezTo>
                    <a:pt x="1464092" y="371256"/>
                    <a:pt x="1545507" y="567809"/>
                    <a:pt x="1545506" y="772755"/>
                  </a:cubicBezTo>
                  <a:cubicBezTo>
                    <a:pt x="1545506" y="977702"/>
                    <a:pt x="1464091" y="1174255"/>
                    <a:pt x="1319172" y="1319174"/>
                  </a:cubicBezTo>
                  <a:cubicBezTo>
                    <a:pt x="1174253" y="1464093"/>
                    <a:pt x="977700" y="1545508"/>
                    <a:pt x="772753" y="1545508"/>
                  </a:cubicBezTo>
                  <a:cubicBezTo>
                    <a:pt x="567806" y="1545508"/>
                    <a:pt x="371253" y="1464093"/>
                    <a:pt x="226334" y="1319173"/>
                  </a:cubicBezTo>
                  <a:cubicBezTo>
                    <a:pt x="81415" y="1174254"/>
                    <a:pt x="0" y="977701"/>
                    <a:pt x="0" y="772754"/>
                  </a:cubicBezTo>
                  <a:lnTo>
                    <a:pt x="0" y="77275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61894" tIns="261894" rIns="261894" bIns="261894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skate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4" name="Volný tvar 23"/>
            <p:cNvSpPr/>
            <p:nvPr/>
          </p:nvSpPr>
          <p:spPr>
            <a:xfrm>
              <a:off x="91785" y="3140972"/>
              <a:ext cx="4322300" cy="2176643"/>
            </a:xfrm>
            <a:custGeom>
              <a:avLst/>
              <a:gdLst>
                <a:gd name="connsiteX0" fmla="*/ 0 w 4322300"/>
                <a:gd name="connsiteY0" fmla="*/ 1088322 h 2176643"/>
                <a:gd name="connsiteX1" fmla="*/ 1189125 w 4322300"/>
                <a:gd name="connsiteY1" fmla="*/ 116297 h 2176643"/>
                <a:gd name="connsiteX2" fmla="*/ 2161152 w 4322300"/>
                <a:gd name="connsiteY2" fmla="*/ 3 h 2176643"/>
                <a:gd name="connsiteX3" fmla="*/ 3133180 w 4322300"/>
                <a:gd name="connsiteY3" fmla="*/ 116299 h 2176643"/>
                <a:gd name="connsiteX4" fmla="*/ 4322301 w 4322300"/>
                <a:gd name="connsiteY4" fmla="*/ 1088329 h 2176643"/>
                <a:gd name="connsiteX5" fmla="*/ 3133178 w 4322300"/>
                <a:gd name="connsiteY5" fmla="*/ 2060356 h 2176643"/>
                <a:gd name="connsiteX6" fmla="*/ 2161151 w 4322300"/>
                <a:gd name="connsiteY6" fmla="*/ 2176651 h 2176643"/>
                <a:gd name="connsiteX7" fmla="*/ 1189123 w 4322300"/>
                <a:gd name="connsiteY7" fmla="*/ 2060356 h 2176643"/>
                <a:gd name="connsiteX8" fmla="*/ 1 w 4322300"/>
                <a:gd name="connsiteY8" fmla="*/ 1088327 h 2176643"/>
                <a:gd name="connsiteX9" fmla="*/ 0 w 4322300"/>
                <a:gd name="connsiteY9" fmla="*/ 1088322 h 2176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22300" h="2176643">
                  <a:moveTo>
                    <a:pt x="0" y="1088322"/>
                  </a:moveTo>
                  <a:cubicBezTo>
                    <a:pt x="2" y="677219"/>
                    <a:pt x="460005" y="301200"/>
                    <a:pt x="1189125" y="116297"/>
                  </a:cubicBezTo>
                  <a:cubicBezTo>
                    <a:pt x="1490649" y="39831"/>
                    <a:pt x="1823553" y="2"/>
                    <a:pt x="2161152" y="3"/>
                  </a:cubicBezTo>
                  <a:cubicBezTo>
                    <a:pt x="2498751" y="3"/>
                    <a:pt x="2831656" y="39832"/>
                    <a:pt x="3133180" y="116299"/>
                  </a:cubicBezTo>
                  <a:cubicBezTo>
                    <a:pt x="3862302" y="301203"/>
                    <a:pt x="4322304" y="677225"/>
                    <a:pt x="4322301" y="1088329"/>
                  </a:cubicBezTo>
                  <a:cubicBezTo>
                    <a:pt x="4322301" y="1499433"/>
                    <a:pt x="3862299" y="1875453"/>
                    <a:pt x="3133178" y="2060356"/>
                  </a:cubicBezTo>
                  <a:cubicBezTo>
                    <a:pt x="2831654" y="2136822"/>
                    <a:pt x="2498750" y="2176651"/>
                    <a:pt x="2161151" y="2176651"/>
                  </a:cubicBezTo>
                  <a:cubicBezTo>
                    <a:pt x="1823552" y="2176651"/>
                    <a:pt x="1490648" y="2136822"/>
                    <a:pt x="1189123" y="2060356"/>
                  </a:cubicBezTo>
                  <a:cubicBezTo>
                    <a:pt x="460001" y="1875452"/>
                    <a:pt x="0" y="1499431"/>
                    <a:pt x="1" y="1088327"/>
                  </a:cubicBezTo>
                  <a:cubicBezTo>
                    <a:pt x="1" y="1088325"/>
                    <a:pt x="0" y="1088324"/>
                    <a:pt x="0" y="1088322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01567" tIns="387342" rIns="701567" bIns="387342" numCol="1" spcCol="1270" anchor="ctr" anchorCtr="0">
              <a:noAutofit/>
            </a:bodyPr>
            <a:lstStyle/>
            <a:p>
              <a:pPr lvl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play</a:t>
              </a:r>
              <a:r>
                <a:rPr lang="en-US" sz="5400" kern="1200" dirty="0" smtClean="0">
                  <a:solidFill>
                    <a:srgbClr val="FF0000"/>
                  </a:solidFill>
                </a:rPr>
                <a:t> </a:t>
              </a:r>
              <a:r>
                <a:rPr lang="cs-CZ" sz="5400" kern="1200" dirty="0" smtClean="0">
                  <a:solidFill>
                    <a:srgbClr val="C00000"/>
                  </a:solidFill>
                </a:rPr>
                <a:t>foot</a:t>
              </a:r>
              <a:r>
                <a:rPr lang="en-US" sz="5400" kern="1200" dirty="0" smtClean="0">
                  <a:solidFill>
                    <a:srgbClr val="C00000"/>
                  </a:solidFill>
                </a:rPr>
                <a:t>ball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5" name="Volný tvar 24"/>
            <p:cNvSpPr/>
            <p:nvPr/>
          </p:nvSpPr>
          <p:spPr>
            <a:xfrm>
              <a:off x="971600" y="1094065"/>
              <a:ext cx="2593307" cy="1545505"/>
            </a:xfrm>
            <a:custGeom>
              <a:avLst/>
              <a:gdLst>
                <a:gd name="connsiteX0" fmla="*/ 0 w 1545505"/>
                <a:gd name="connsiteY0" fmla="*/ 772753 h 1545505"/>
                <a:gd name="connsiteX1" fmla="*/ 226335 w 1545505"/>
                <a:gd name="connsiteY1" fmla="*/ 226334 h 1545505"/>
                <a:gd name="connsiteX2" fmla="*/ 772754 w 1545505"/>
                <a:gd name="connsiteY2" fmla="*/ 1 h 1545505"/>
                <a:gd name="connsiteX3" fmla="*/ 1319173 w 1545505"/>
                <a:gd name="connsiteY3" fmla="*/ 226336 h 1545505"/>
                <a:gd name="connsiteX4" fmla="*/ 1545506 w 1545505"/>
                <a:gd name="connsiteY4" fmla="*/ 772755 h 1545505"/>
                <a:gd name="connsiteX5" fmla="*/ 1319172 w 1545505"/>
                <a:gd name="connsiteY5" fmla="*/ 1319174 h 1545505"/>
                <a:gd name="connsiteX6" fmla="*/ 772753 w 1545505"/>
                <a:gd name="connsiteY6" fmla="*/ 1545508 h 1545505"/>
                <a:gd name="connsiteX7" fmla="*/ 226334 w 1545505"/>
                <a:gd name="connsiteY7" fmla="*/ 1319173 h 1545505"/>
                <a:gd name="connsiteX8" fmla="*/ 0 w 1545505"/>
                <a:gd name="connsiteY8" fmla="*/ 772754 h 1545505"/>
                <a:gd name="connsiteX9" fmla="*/ 0 w 1545505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5505" h="1545505">
                  <a:moveTo>
                    <a:pt x="0" y="772753"/>
                  </a:moveTo>
                  <a:cubicBezTo>
                    <a:pt x="0" y="567806"/>
                    <a:pt x="81415" y="371253"/>
                    <a:pt x="226335" y="226334"/>
                  </a:cubicBezTo>
                  <a:cubicBezTo>
                    <a:pt x="371255" y="81415"/>
                    <a:pt x="567808" y="0"/>
                    <a:pt x="772754" y="1"/>
                  </a:cubicBezTo>
                  <a:cubicBezTo>
                    <a:pt x="977701" y="1"/>
                    <a:pt x="1174254" y="81416"/>
                    <a:pt x="1319173" y="226336"/>
                  </a:cubicBezTo>
                  <a:cubicBezTo>
                    <a:pt x="1464092" y="371256"/>
                    <a:pt x="1545507" y="567809"/>
                    <a:pt x="1545506" y="772755"/>
                  </a:cubicBezTo>
                  <a:cubicBezTo>
                    <a:pt x="1545506" y="977702"/>
                    <a:pt x="1464091" y="1174255"/>
                    <a:pt x="1319172" y="1319174"/>
                  </a:cubicBezTo>
                  <a:cubicBezTo>
                    <a:pt x="1174253" y="1464093"/>
                    <a:pt x="977700" y="1545508"/>
                    <a:pt x="772753" y="1545508"/>
                  </a:cubicBezTo>
                  <a:cubicBezTo>
                    <a:pt x="567806" y="1545508"/>
                    <a:pt x="371253" y="1464093"/>
                    <a:pt x="226334" y="1319173"/>
                  </a:cubicBezTo>
                  <a:cubicBezTo>
                    <a:pt x="81415" y="1174254"/>
                    <a:pt x="0" y="977701"/>
                    <a:pt x="0" y="772754"/>
                  </a:cubicBezTo>
                  <a:lnTo>
                    <a:pt x="0" y="77275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61894" tIns="261894" rIns="261894" bIns="261894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ski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3535254" y="2245499"/>
              <a:ext cx="2880314" cy="2724814"/>
            </a:xfrm>
            <a:custGeom>
              <a:avLst/>
              <a:gdLst>
                <a:gd name="connsiteX0" fmla="*/ 0 w 2880314"/>
                <a:gd name="connsiteY0" fmla="*/ 1362407 h 2724814"/>
                <a:gd name="connsiteX1" fmla="*/ 450446 w 2880314"/>
                <a:gd name="connsiteY1" fmla="*/ 372695 h 2724814"/>
                <a:gd name="connsiteX2" fmla="*/ 1440159 w 2880314"/>
                <a:gd name="connsiteY2" fmla="*/ 2 h 2724814"/>
                <a:gd name="connsiteX3" fmla="*/ 2429872 w 2880314"/>
                <a:gd name="connsiteY3" fmla="*/ 372698 h 2724814"/>
                <a:gd name="connsiteX4" fmla="*/ 2880315 w 2880314"/>
                <a:gd name="connsiteY4" fmla="*/ 1362412 h 2724814"/>
                <a:gd name="connsiteX5" fmla="*/ 2429870 w 2880314"/>
                <a:gd name="connsiteY5" fmla="*/ 2352125 h 2724814"/>
                <a:gd name="connsiteX6" fmla="*/ 1440157 w 2880314"/>
                <a:gd name="connsiteY6" fmla="*/ 2724819 h 2724814"/>
                <a:gd name="connsiteX7" fmla="*/ 450444 w 2880314"/>
                <a:gd name="connsiteY7" fmla="*/ 2352124 h 2724814"/>
                <a:gd name="connsiteX8" fmla="*/ 1 w 2880314"/>
                <a:gd name="connsiteY8" fmla="*/ 1362411 h 2724814"/>
                <a:gd name="connsiteX9" fmla="*/ 0 w 2880314"/>
                <a:gd name="connsiteY9" fmla="*/ 1362407 h 2724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0314" h="2724814">
                  <a:moveTo>
                    <a:pt x="0" y="1362407"/>
                  </a:moveTo>
                  <a:cubicBezTo>
                    <a:pt x="0" y="987962"/>
                    <a:pt x="162909" y="630023"/>
                    <a:pt x="450446" y="372695"/>
                  </a:cubicBezTo>
                  <a:cubicBezTo>
                    <a:pt x="717873" y="133364"/>
                    <a:pt x="1072028" y="1"/>
                    <a:pt x="1440159" y="2"/>
                  </a:cubicBezTo>
                  <a:cubicBezTo>
                    <a:pt x="1808290" y="2"/>
                    <a:pt x="2162445" y="133366"/>
                    <a:pt x="2429872" y="372698"/>
                  </a:cubicBezTo>
                  <a:cubicBezTo>
                    <a:pt x="2717408" y="630027"/>
                    <a:pt x="2880316" y="987967"/>
                    <a:pt x="2880315" y="1362412"/>
                  </a:cubicBezTo>
                  <a:cubicBezTo>
                    <a:pt x="2880315" y="1736857"/>
                    <a:pt x="2717407" y="2094797"/>
                    <a:pt x="2429870" y="2352125"/>
                  </a:cubicBezTo>
                  <a:cubicBezTo>
                    <a:pt x="2162443" y="2591456"/>
                    <a:pt x="1808288" y="2724819"/>
                    <a:pt x="1440157" y="2724819"/>
                  </a:cubicBezTo>
                  <a:cubicBezTo>
                    <a:pt x="1072026" y="2724819"/>
                    <a:pt x="717871" y="2591455"/>
                    <a:pt x="450444" y="2352124"/>
                  </a:cubicBezTo>
                  <a:cubicBezTo>
                    <a:pt x="162907" y="2094795"/>
                    <a:pt x="0" y="1736856"/>
                    <a:pt x="1" y="1362411"/>
                  </a:cubicBezTo>
                  <a:cubicBezTo>
                    <a:pt x="1" y="1362410"/>
                    <a:pt x="0" y="1362408"/>
                    <a:pt x="0" y="1362407"/>
                  </a:cubicBezTo>
                  <a:close/>
                </a:path>
              </a:pathLst>
            </a:custGeom>
            <a:solidFill>
              <a:srgbClr val="C00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90393" tIns="467619" rIns="490393" bIns="467619" numCol="1" spcCol="1270" anchor="ctr" anchorCtr="0">
              <a:noAutofit/>
            </a:bodyPr>
            <a:lstStyle/>
            <a:p>
              <a:pPr lvl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chemeClr val="bg1"/>
                  </a:solidFill>
                </a:rPr>
                <a:t>I </a:t>
              </a:r>
              <a:r>
                <a:rPr lang="cs-CZ" sz="5400" kern="1200" dirty="0" smtClean="0">
                  <a:solidFill>
                    <a:schemeClr val="bg1"/>
                  </a:solidFill>
                </a:rPr>
                <a:t>can</a:t>
              </a:r>
              <a:endParaRPr lang="cs-CZ" sz="5400" kern="12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27" name="Picture 3" descr="C:\Documents and Settings\oem\Local Settings\Temporary Internet Files\Content.IE5\KTGKS1TJ\MC9003361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-171400"/>
            <a:ext cx="3096344" cy="208823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028" name="Picture 4" descr="C:\Documents and Settings\oem\Local Settings\Temporary Internet Files\Content.IE5\Z0OKY9JY\MC9002313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908720"/>
            <a:ext cx="2593818" cy="1982709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029" name="Picture 5" descr="C:\Documents and Settings\oem\Local Settings\Temporary Internet Files\Content.IE5\Z0OKY9JY\MC90043239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3140968"/>
            <a:ext cx="2736304" cy="18478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032" name="Picture 8" descr="C:\Documents and Settings\oem\Local Settings\Temporary Internet Files\Content.IE5\KTGKS1TJ\MC90035365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4750044"/>
            <a:ext cx="2952328" cy="2107956"/>
          </a:xfrm>
          <a:prstGeom prst="rect">
            <a:avLst/>
          </a:prstGeom>
          <a:noFill/>
        </p:spPr>
      </p:pic>
      <p:pic>
        <p:nvPicPr>
          <p:cNvPr id="1033" name="Picture 9" descr="C:\Documents and Settings\oem\Local Settings\Temporary Internet Files\Content.IE5\KTGKS1TJ\MC90014950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51720" y="4941168"/>
            <a:ext cx="2744709" cy="224978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035" name="Picture 11" descr="C:\Documents and Settings\oem\Local Settings\Temporary Internet Files\Content.IE5\S32RON4B\MC900444593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3140969"/>
            <a:ext cx="3923928" cy="2160239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036" name="Picture 12" descr="C:\Documents and Settings\oem\Local Settings\Temporary Internet Files\Content.IE5\Z0OKY9JY\MC90009039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476672"/>
            <a:ext cx="3384376" cy="236899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9"/>
          <p:cNvGrpSpPr/>
          <p:nvPr/>
        </p:nvGrpSpPr>
        <p:grpSpPr>
          <a:xfrm>
            <a:off x="91785" y="-38606"/>
            <a:ext cx="8960429" cy="6935211"/>
            <a:chOff x="91785" y="-38606"/>
            <a:chExt cx="8960429" cy="6935211"/>
          </a:xfrm>
        </p:grpSpPr>
        <p:sp>
          <p:nvSpPr>
            <p:cNvPr id="11" name="Ohnutý pruh 10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13114286"/>
                <a:gd name="adj2" fmla="val 16200000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2" name="Ohnutý pruh 11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10028571"/>
                <a:gd name="adj2" fmla="val 13114286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3" name="Ohnutý pruh 12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6942857"/>
                <a:gd name="adj2" fmla="val 10028571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4" name="Ohnutý pruh 13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3857143"/>
                <a:gd name="adj2" fmla="val 6942857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5" name="Ohnutý pruh 14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771429"/>
                <a:gd name="adj2" fmla="val 3857143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Ohnutý pruh 15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19285714"/>
                <a:gd name="adj2" fmla="val 771429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7" name="Ohnutý pruh 16"/>
            <p:cNvSpPr/>
            <p:nvPr/>
          </p:nvSpPr>
          <p:spPr>
            <a:xfrm>
              <a:off x="2127283" y="759778"/>
              <a:ext cx="5696256" cy="5696256"/>
            </a:xfrm>
            <a:prstGeom prst="blockArc">
              <a:avLst>
                <a:gd name="adj1" fmla="val 16200000"/>
                <a:gd name="adj2" fmla="val 19285714"/>
                <a:gd name="adj3" fmla="val 3907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9" name="Volný tvar 18"/>
            <p:cNvSpPr/>
            <p:nvPr/>
          </p:nvSpPr>
          <p:spPr>
            <a:xfrm>
              <a:off x="3463242" y="-38606"/>
              <a:ext cx="3024338" cy="1708046"/>
            </a:xfrm>
            <a:custGeom>
              <a:avLst/>
              <a:gdLst>
                <a:gd name="connsiteX0" fmla="*/ 0 w 3024338"/>
                <a:gd name="connsiteY0" fmla="*/ 854023 h 1708046"/>
                <a:gd name="connsiteX1" fmla="*/ 768546 w 3024338"/>
                <a:gd name="connsiteY1" fmla="*/ 110400 h 1708046"/>
                <a:gd name="connsiteX2" fmla="*/ 1512170 w 3024338"/>
                <a:gd name="connsiteY2" fmla="*/ 2 h 1708046"/>
                <a:gd name="connsiteX3" fmla="*/ 2255795 w 3024338"/>
                <a:gd name="connsiteY3" fmla="*/ 110401 h 1708046"/>
                <a:gd name="connsiteX4" fmla="*/ 3024338 w 3024338"/>
                <a:gd name="connsiteY4" fmla="*/ 854027 h 1708046"/>
                <a:gd name="connsiteX5" fmla="*/ 2255793 w 3024338"/>
                <a:gd name="connsiteY5" fmla="*/ 1597651 h 1708046"/>
                <a:gd name="connsiteX6" fmla="*/ 1512169 w 3024338"/>
                <a:gd name="connsiteY6" fmla="*/ 1708050 h 1708046"/>
                <a:gd name="connsiteX7" fmla="*/ 768544 w 3024338"/>
                <a:gd name="connsiteY7" fmla="*/ 1597651 h 1708046"/>
                <a:gd name="connsiteX8" fmla="*/ 0 w 3024338"/>
                <a:gd name="connsiteY8" fmla="*/ 854025 h 1708046"/>
                <a:gd name="connsiteX9" fmla="*/ 0 w 3024338"/>
                <a:gd name="connsiteY9" fmla="*/ 854023 h 17080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024338" h="1708046">
                  <a:moveTo>
                    <a:pt x="0" y="854023"/>
                  </a:moveTo>
                  <a:cubicBezTo>
                    <a:pt x="1" y="546013"/>
                    <a:pt x="293671" y="261867"/>
                    <a:pt x="768546" y="110400"/>
                  </a:cubicBezTo>
                  <a:cubicBezTo>
                    <a:pt x="995438" y="38030"/>
                    <a:pt x="1251593" y="2"/>
                    <a:pt x="1512170" y="2"/>
                  </a:cubicBezTo>
                  <a:cubicBezTo>
                    <a:pt x="1772747" y="2"/>
                    <a:pt x="2028902" y="38031"/>
                    <a:pt x="2255795" y="110401"/>
                  </a:cubicBezTo>
                  <a:cubicBezTo>
                    <a:pt x="2730671" y="261869"/>
                    <a:pt x="3024340" y="546017"/>
                    <a:pt x="3024338" y="854027"/>
                  </a:cubicBezTo>
                  <a:cubicBezTo>
                    <a:pt x="3024338" y="1162037"/>
                    <a:pt x="2730668" y="1446184"/>
                    <a:pt x="2255793" y="1597651"/>
                  </a:cubicBezTo>
                  <a:cubicBezTo>
                    <a:pt x="2028901" y="1670021"/>
                    <a:pt x="1772745" y="1708050"/>
                    <a:pt x="1512169" y="1708050"/>
                  </a:cubicBezTo>
                  <a:cubicBezTo>
                    <a:pt x="1251592" y="1708050"/>
                    <a:pt x="995437" y="1670021"/>
                    <a:pt x="768544" y="1597651"/>
                  </a:cubicBezTo>
                  <a:cubicBezTo>
                    <a:pt x="293668" y="1446184"/>
                    <a:pt x="-1" y="1162036"/>
                    <a:pt x="0" y="854025"/>
                  </a:cubicBezTo>
                  <a:lnTo>
                    <a:pt x="0" y="85402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511484" tIns="318717" rIns="511484" bIns="318717" numCol="1" spcCol="1270" anchor="ctr" anchorCtr="0">
              <a:noAutofit/>
            </a:bodyPr>
            <a:lstStyle/>
            <a:p>
              <a:pPr lvl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5400" kern="1200" dirty="0" smtClean="0">
                  <a:solidFill>
                    <a:srgbClr val="C00000"/>
                  </a:solidFill>
                </a:rPr>
                <a:t>play hockey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0" name="Volný tvar 19"/>
            <p:cNvSpPr/>
            <p:nvPr/>
          </p:nvSpPr>
          <p:spPr>
            <a:xfrm>
              <a:off x="6385915" y="1094065"/>
              <a:ext cx="1545505" cy="1545505"/>
            </a:xfrm>
            <a:custGeom>
              <a:avLst/>
              <a:gdLst>
                <a:gd name="connsiteX0" fmla="*/ 0 w 1545505"/>
                <a:gd name="connsiteY0" fmla="*/ 772753 h 1545505"/>
                <a:gd name="connsiteX1" fmla="*/ 226335 w 1545505"/>
                <a:gd name="connsiteY1" fmla="*/ 226334 h 1545505"/>
                <a:gd name="connsiteX2" fmla="*/ 772754 w 1545505"/>
                <a:gd name="connsiteY2" fmla="*/ 1 h 1545505"/>
                <a:gd name="connsiteX3" fmla="*/ 1319173 w 1545505"/>
                <a:gd name="connsiteY3" fmla="*/ 226336 h 1545505"/>
                <a:gd name="connsiteX4" fmla="*/ 1545506 w 1545505"/>
                <a:gd name="connsiteY4" fmla="*/ 772755 h 1545505"/>
                <a:gd name="connsiteX5" fmla="*/ 1319172 w 1545505"/>
                <a:gd name="connsiteY5" fmla="*/ 1319174 h 1545505"/>
                <a:gd name="connsiteX6" fmla="*/ 772753 w 1545505"/>
                <a:gd name="connsiteY6" fmla="*/ 1545508 h 1545505"/>
                <a:gd name="connsiteX7" fmla="*/ 226334 w 1545505"/>
                <a:gd name="connsiteY7" fmla="*/ 1319173 h 1545505"/>
                <a:gd name="connsiteX8" fmla="*/ 0 w 1545505"/>
                <a:gd name="connsiteY8" fmla="*/ 772754 h 1545505"/>
                <a:gd name="connsiteX9" fmla="*/ 0 w 1545505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5505" h="1545505">
                  <a:moveTo>
                    <a:pt x="0" y="772753"/>
                  </a:moveTo>
                  <a:cubicBezTo>
                    <a:pt x="0" y="567806"/>
                    <a:pt x="81415" y="371253"/>
                    <a:pt x="226335" y="226334"/>
                  </a:cubicBezTo>
                  <a:cubicBezTo>
                    <a:pt x="371255" y="81415"/>
                    <a:pt x="567808" y="0"/>
                    <a:pt x="772754" y="1"/>
                  </a:cubicBezTo>
                  <a:cubicBezTo>
                    <a:pt x="977701" y="1"/>
                    <a:pt x="1174254" y="81416"/>
                    <a:pt x="1319173" y="226336"/>
                  </a:cubicBezTo>
                  <a:cubicBezTo>
                    <a:pt x="1464092" y="371256"/>
                    <a:pt x="1545507" y="567809"/>
                    <a:pt x="1545506" y="772755"/>
                  </a:cubicBezTo>
                  <a:cubicBezTo>
                    <a:pt x="1545506" y="977702"/>
                    <a:pt x="1464091" y="1174255"/>
                    <a:pt x="1319172" y="1319174"/>
                  </a:cubicBezTo>
                  <a:cubicBezTo>
                    <a:pt x="1174253" y="1464093"/>
                    <a:pt x="977700" y="1545508"/>
                    <a:pt x="772753" y="1545508"/>
                  </a:cubicBezTo>
                  <a:cubicBezTo>
                    <a:pt x="567806" y="1545508"/>
                    <a:pt x="371253" y="1464093"/>
                    <a:pt x="226334" y="1319173"/>
                  </a:cubicBezTo>
                  <a:cubicBezTo>
                    <a:pt x="81415" y="1174254"/>
                    <a:pt x="0" y="977701"/>
                    <a:pt x="0" y="772754"/>
                  </a:cubicBezTo>
                  <a:lnTo>
                    <a:pt x="0" y="77275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61894" tIns="261894" rIns="261894" bIns="261894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sit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1" name="Volný tvar 20"/>
            <p:cNvSpPr/>
            <p:nvPr/>
          </p:nvSpPr>
          <p:spPr>
            <a:xfrm>
              <a:off x="6343561" y="3212977"/>
              <a:ext cx="2708653" cy="1789070"/>
            </a:xfrm>
            <a:custGeom>
              <a:avLst/>
              <a:gdLst>
                <a:gd name="connsiteX0" fmla="*/ 0 w 2708653"/>
                <a:gd name="connsiteY0" fmla="*/ 772753 h 1545505"/>
                <a:gd name="connsiteX1" fmla="*/ 683146 w 2708653"/>
                <a:gd name="connsiteY1" fmla="*/ 101572 h 1545505"/>
                <a:gd name="connsiteX2" fmla="*/ 1354328 w 2708653"/>
                <a:gd name="connsiteY2" fmla="*/ 2 h 1545505"/>
                <a:gd name="connsiteX3" fmla="*/ 2025511 w 2708653"/>
                <a:gd name="connsiteY3" fmla="*/ 101573 h 1545505"/>
                <a:gd name="connsiteX4" fmla="*/ 2708654 w 2708653"/>
                <a:gd name="connsiteY4" fmla="*/ 772757 h 1545505"/>
                <a:gd name="connsiteX5" fmla="*/ 2025509 w 2708653"/>
                <a:gd name="connsiteY5" fmla="*/ 1443940 h 1545505"/>
                <a:gd name="connsiteX6" fmla="*/ 1354326 w 2708653"/>
                <a:gd name="connsiteY6" fmla="*/ 1545510 h 1545505"/>
                <a:gd name="connsiteX7" fmla="*/ 683143 w 2708653"/>
                <a:gd name="connsiteY7" fmla="*/ 1443939 h 1545505"/>
                <a:gd name="connsiteX8" fmla="*/ -1 w 2708653"/>
                <a:gd name="connsiteY8" fmla="*/ 772755 h 1545505"/>
                <a:gd name="connsiteX9" fmla="*/ 0 w 2708653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708653" h="1545505">
                  <a:moveTo>
                    <a:pt x="0" y="772753"/>
                  </a:moveTo>
                  <a:cubicBezTo>
                    <a:pt x="1" y="495269"/>
                    <a:pt x="260749" y="239088"/>
                    <a:pt x="683146" y="101572"/>
                  </a:cubicBezTo>
                  <a:cubicBezTo>
                    <a:pt x="887602" y="35009"/>
                    <a:pt x="1118933" y="2"/>
                    <a:pt x="1354328" y="2"/>
                  </a:cubicBezTo>
                  <a:cubicBezTo>
                    <a:pt x="1589724" y="2"/>
                    <a:pt x="1821055" y="35010"/>
                    <a:pt x="2025511" y="101573"/>
                  </a:cubicBezTo>
                  <a:cubicBezTo>
                    <a:pt x="2447909" y="239090"/>
                    <a:pt x="2708656" y="495273"/>
                    <a:pt x="2708654" y="772757"/>
                  </a:cubicBezTo>
                  <a:cubicBezTo>
                    <a:pt x="2708654" y="1050241"/>
                    <a:pt x="2447907" y="1306423"/>
                    <a:pt x="2025509" y="1443940"/>
                  </a:cubicBezTo>
                  <a:cubicBezTo>
                    <a:pt x="1821053" y="1510503"/>
                    <a:pt x="1589722" y="1545510"/>
                    <a:pt x="1354326" y="1545510"/>
                  </a:cubicBezTo>
                  <a:cubicBezTo>
                    <a:pt x="1118930" y="1545510"/>
                    <a:pt x="887599" y="1510502"/>
                    <a:pt x="683143" y="1443939"/>
                  </a:cubicBezTo>
                  <a:cubicBezTo>
                    <a:pt x="260745" y="1306422"/>
                    <a:pt x="-2" y="1050240"/>
                    <a:pt x="-1" y="772755"/>
                  </a:cubicBezTo>
                  <a:cubicBezTo>
                    <a:pt x="-1" y="772754"/>
                    <a:pt x="0" y="772754"/>
                    <a:pt x="0" y="772753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65253" tIns="294914" rIns="465253" bIns="294914" numCol="1" spcCol="1270" anchor="ctr" anchorCtr="0">
              <a:noAutofit/>
            </a:bodyPr>
            <a:lstStyle/>
            <a:p>
              <a:pPr lvl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play tennis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148064" y="4941168"/>
              <a:ext cx="2664296" cy="1955437"/>
            </a:xfrm>
            <a:custGeom>
              <a:avLst/>
              <a:gdLst>
                <a:gd name="connsiteX0" fmla="*/ 0 w 1545505"/>
                <a:gd name="connsiteY0" fmla="*/ 772753 h 1545505"/>
                <a:gd name="connsiteX1" fmla="*/ 226335 w 1545505"/>
                <a:gd name="connsiteY1" fmla="*/ 226334 h 1545505"/>
                <a:gd name="connsiteX2" fmla="*/ 772754 w 1545505"/>
                <a:gd name="connsiteY2" fmla="*/ 1 h 1545505"/>
                <a:gd name="connsiteX3" fmla="*/ 1319173 w 1545505"/>
                <a:gd name="connsiteY3" fmla="*/ 226336 h 1545505"/>
                <a:gd name="connsiteX4" fmla="*/ 1545506 w 1545505"/>
                <a:gd name="connsiteY4" fmla="*/ 772755 h 1545505"/>
                <a:gd name="connsiteX5" fmla="*/ 1319172 w 1545505"/>
                <a:gd name="connsiteY5" fmla="*/ 1319174 h 1545505"/>
                <a:gd name="connsiteX6" fmla="*/ 772753 w 1545505"/>
                <a:gd name="connsiteY6" fmla="*/ 1545508 h 1545505"/>
                <a:gd name="connsiteX7" fmla="*/ 226334 w 1545505"/>
                <a:gd name="connsiteY7" fmla="*/ 1319173 h 1545505"/>
                <a:gd name="connsiteX8" fmla="*/ 0 w 1545505"/>
                <a:gd name="connsiteY8" fmla="*/ 772754 h 1545505"/>
                <a:gd name="connsiteX9" fmla="*/ 0 w 1545505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5505" h="1545505">
                  <a:moveTo>
                    <a:pt x="0" y="772753"/>
                  </a:moveTo>
                  <a:cubicBezTo>
                    <a:pt x="0" y="567806"/>
                    <a:pt x="81415" y="371253"/>
                    <a:pt x="226335" y="226334"/>
                  </a:cubicBezTo>
                  <a:cubicBezTo>
                    <a:pt x="371255" y="81415"/>
                    <a:pt x="567808" y="0"/>
                    <a:pt x="772754" y="1"/>
                  </a:cubicBezTo>
                  <a:cubicBezTo>
                    <a:pt x="977701" y="1"/>
                    <a:pt x="1174254" y="81416"/>
                    <a:pt x="1319173" y="226336"/>
                  </a:cubicBezTo>
                  <a:cubicBezTo>
                    <a:pt x="1464092" y="371256"/>
                    <a:pt x="1545507" y="567809"/>
                    <a:pt x="1545506" y="772755"/>
                  </a:cubicBezTo>
                  <a:cubicBezTo>
                    <a:pt x="1545506" y="977702"/>
                    <a:pt x="1464091" y="1174255"/>
                    <a:pt x="1319172" y="1319174"/>
                  </a:cubicBezTo>
                  <a:cubicBezTo>
                    <a:pt x="1174253" y="1464093"/>
                    <a:pt x="977700" y="1545508"/>
                    <a:pt x="772753" y="1545508"/>
                  </a:cubicBezTo>
                  <a:cubicBezTo>
                    <a:pt x="567806" y="1545508"/>
                    <a:pt x="371253" y="1464093"/>
                    <a:pt x="226334" y="1319173"/>
                  </a:cubicBezTo>
                  <a:cubicBezTo>
                    <a:pt x="81415" y="1174254"/>
                    <a:pt x="0" y="977701"/>
                    <a:pt x="0" y="772754"/>
                  </a:cubicBezTo>
                  <a:lnTo>
                    <a:pt x="0" y="77275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61894" tIns="261894" rIns="261894" bIns="261894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sleep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2991042" y="5351100"/>
              <a:ext cx="1545505" cy="1545505"/>
            </a:xfrm>
            <a:custGeom>
              <a:avLst/>
              <a:gdLst>
                <a:gd name="connsiteX0" fmla="*/ 0 w 1545505"/>
                <a:gd name="connsiteY0" fmla="*/ 772753 h 1545505"/>
                <a:gd name="connsiteX1" fmla="*/ 226335 w 1545505"/>
                <a:gd name="connsiteY1" fmla="*/ 226334 h 1545505"/>
                <a:gd name="connsiteX2" fmla="*/ 772754 w 1545505"/>
                <a:gd name="connsiteY2" fmla="*/ 1 h 1545505"/>
                <a:gd name="connsiteX3" fmla="*/ 1319173 w 1545505"/>
                <a:gd name="connsiteY3" fmla="*/ 226336 h 1545505"/>
                <a:gd name="connsiteX4" fmla="*/ 1545506 w 1545505"/>
                <a:gd name="connsiteY4" fmla="*/ 772755 h 1545505"/>
                <a:gd name="connsiteX5" fmla="*/ 1319172 w 1545505"/>
                <a:gd name="connsiteY5" fmla="*/ 1319174 h 1545505"/>
                <a:gd name="connsiteX6" fmla="*/ 772753 w 1545505"/>
                <a:gd name="connsiteY6" fmla="*/ 1545508 h 1545505"/>
                <a:gd name="connsiteX7" fmla="*/ 226334 w 1545505"/>
                <a:gd name="connsiteY7" fmla="*/ 1319173 h 1545505"/>
                <a:gd name="connsiteX8" fmla="*/ 0 w 1545505"/>
                <a:gd name="connsiteY8" fmla="*/ 772754 h 1545505"/>
                <a:gd name="connsiteX9" fmla="*/ 0 w 1545505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5505" h="1545505">
                  <a:moveTo>
                    <a:pt x="0" y="772753"/>
                  </a:moveTo>
                  <a:cubicBezTo>
                    <a:pt x="0" y="567806"/>
                    <a:pt x="81415" y="371253"/>
                    <a:pt x="226335" y="226334"/>
                  </a:cubicBezTo>
                  <a:cubicBezTo>
                    <a:pt x="371255" y="81415"/>
                    <a:pt x="567808" y="0"/>
                    <a:pt x="772754" y="1"/>
                  </a:cubicBezTo>
                  <a:cubicBezTo>
                    <a:pt x="977701" y="1"/>
                    <a:pt x="1174254" y="81416"/>
                    <a:pt x="1319173" y="226336"/>
                  </a:cubicBezTo>
                  <a:cubicBezTo>
                    <a:pt x="1464092" y="371256"/>
                    <a:pt x="1545507" y="567809"/>
                    <a:pt x="1545506" y="772755"/>
                  </a:cubicBezTo>
                  <a:cubicBezTo>
                    <a:pt x="1545506" y="977702"/>
                    <a:pt x="1464091" y="1174255"/>
                    <a:pt x="1319172" y="1319174"/>
                  </a:cubicBezTo>
                  <a:cubicBezTo>
                    <a:pt x="1174253" y="1464093"/>
                    <a:pt x="977700" y="1545508"/>
                    <a:pt x="772753" y="1545508"/>
                  </a:cubicBezTo>
                  <a:cubicBezTo>
                    <a:pt x="567806" y="1545508"/>
                    <a:pt x="371253" y="1464093"/>
                    <a:pt x="226334" y="1319173"/>
                  </a:cubicBezTo>
                  <a:cubicBezTo>
                    <a:pt x="81415" y="1174254"/>
                    <a:pt x="0" y="977701"/>
                    <a:pt x="0" y="772754"/>
                  </a:cubicBezTo>
                  <a:lnTo>
                    <a:pt x="0" y="77275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61894" tIns="261894" rIns="261894" bIns="261894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run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4" name="Volný tvar 23"/>
            <p:cNvSpPr/>
            <p:nvPr/>
          </p:nvSpPr>
          <p:spPr>
            <a:xfrm>
              <a:off x="91785" y="3140972"/>
              <a:ext cx="4322300" cy="2176643"/>
            </a:xfrm>
            <a:custGeom>
              <a:avLst/>
              <a:gdLst>
                <a:gd name="connsiteX0" fmla="*/ 0 w 4322300"/>
                <a:gd name="connsiteY0" fmla="*/ 1088322 h 2176643"/>
                <a:gd name="connsiteX1" fmla="*/ 1189125 w 4322300"/>
                <a:gd name="connsiteY1" fmla="*/ 116297 h 2176643"/>
                <a:gd name="connsiteX2" fmla="*/ 2161152 w 4322300"/>
                <a:gd name="connsiteY2" fmla="*/ 3 h 2176643"/>
                <a:gd name="connsiteX3" fmla="*/ 3133180 w 4322300"/>
                <a:gd name="connsiteY3" fmla="*/ 116299 h 2176643"/>
                <a:gd name="connsiteX4" fmla="*/ 4322301 w 4322300"/>
                <a:gd name="connsiteY4" fmla="*/ 1088329 h 2176643"/>
                <a:gd name="connsiteX5" fmla="*/ 3133178 w 4322300"/>
                <a:gd name="connsiteY5" fmla="*/ 2060356 h 2176643"/>
                <a:gd name="connsiteX6" fmla="*/ 2161151 w 4322300"/>
                <a:gd name="connsiteY6" fmla="*/ 2176651 h 2176643"/>
                <a:gd name="connsiteX7" fmla="*/ 1189123 w 4322300"/>
                <a:gd name="connsiteY7" fmla="*/ 2060356 h 2176643"/>
                <a:gd name="connsiteX8" fmla="*/ 1 w 4322300"/>
                <a:gd name="connsiteY8" fmla="*/ 1088327 h 2176643"/>
                <a:gd name="connsiteX9" fmla="*/ 0 w 4322300"/>
                <a:gd name="connsiteY9" fmla="*/ 1088322 h 2176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322300" h="2176643">
                  <a:moveTo>
                    <a:pt x="0" y="1088322"/>
                  </a:moveTo>
                  <a:cubicBezTo>
                    <a:pt x="2" y="677219"/>
                    <a:pt x="460005" y="301200"/>
                    <a:pt x="1189125" y="116297"/>
                  </a:cubicBezTo>
                  <a:cubicBezTo>
                    <a:pt x="1490649" y="39831"/>
                    <a:pt x="1823553" y="2"/>
                    <a:pt x="2161152" y="3"/>
                  </a:cubicBezTo>
                  <a:cubicBezTo>
                    <a:pt x="2498751" y="3"/>
                    <a:pt x="2831656" y="39832"/>
                    <a:pt x="3133180" y="116299"/>
                  </a:cubicBezTo>
                  <a:cubicBezTo>
                    <a:pt x="3862302" y="301203"/>
                    <a:pt x="4322304" y="677225"/>
                    <a:pt x="4322301" y="1088329"/>
                  </a:cubicBezTo>
                  <a:cubicBezTo>
                    <a:pt x="4322301" y="1499433"/>
                    <a:pt x="3862299" y="1875453"/>
                    <a:pt x="3133178" y="2060356"/>
                  </a:cubicBezTo>
                  <a:cubicBezTo>
                    <a:pt x="2831654" y="2136822"/>
                    <a:pt x="2498750" y="2176651"/>
                    <a:pt x="2161151" y="2176651"/>
                  </a:cubicBezTo>
                  <a:cubicBezTo>
                    <a:pt x="1823552" y="2176651"/>
                    <a:pt x="1490648" y="2136822"/>
                    <a:pt x="1189123" y="2060356"/>
                  </a:cubicBezTo>
                  <a:cubicBezTo>
                    <a:pt x="460001" y="1875452"/>
                    <a:pt x="0" y="1499431"/>
                    <a:pt x="1" y="1088327"/>
                  </a:cubicBezTo>
                  <a:cubicBezTo>
                    <a:pt x="1" y="1088325"/>
                    <a:pt x="0" y="1088324"/>
                    <a:pt x="0" y="1088322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701567" tIns="387342" rIns="701567" bIns="387342" numCol="1" spcCol="1270" anchor="ctr" anchorCtr="0">
              <a:noAutofit/>
            </a:bodyPr>
            <a:lstStyle/>
            <a:p>
              <a:pPr lvl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play</a:t>
              </a:r>
              <a:r>
                <a:rPr lang="en-US" sz="5400" kern="1200" dirty="0" smtClean="0">
                  <a:solidFill>
                    <a:srgbClr val="FF0000"/>
                  </a:solidFill>
                </a:rPr>
                <a:t> </a:t>
              </a:r>
              <a:r>
                <a:rPr lang="en-US" sz="5400" kern="1200" dirty="0" smtClean="0">
                  <a:solidFill>
                    <a:srgbClr val="C00000"/>
                  </a:solidFill>
                </a:rPr>
                <a:t>basketball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25" name="Volný tvar 24"/>
            <p:cNvSpPr/>
            <p:nvPr/>
          </p:nvSpPr>
          <p:spPr>
            <a:xfrm>
              <a:off x="971600" y="1094065"/>
              <a:ext cx="2593307" cy="1545505"/>
            </a:xfrm>
            <a:custGeom>
              <a:avLst/>
              <a:gdLst>
                <a:gd name="connsiteX0" fmla="*/ 0 w 1545505"/>
                <a:gd name="connsiteY0" fmla="*/ 772753 h 1545505"/>
                <a:gd name="connsiteX1" fmla="*/ 226335 w 1545505"/>
                <a:gd name="connsiteY1" fmla="*/ 226334 h 1545505"/>
                <a:gd name="connsiteX2" fmla="*/ 772754 w 1545505"/>
                <a:gd name="connsiteY2" fmla="*/ 1 h 1545505"/>
                <a:gd name="connsiteX3" fmla="*/ 1319173 w 1545505"/>
                <a:gd name="connsiteY3" fmla="*/ 226336 h 1545505"/>
                <a:gd name="connsiteX4" fmla="*/ 1545506 w 1545505"/>
                <a:gd name="connsiteY4" fmla="*/ 772755 h 1545505"/>
                <a:gd name="connsiteX5" fmla="*/ 1319172 w 1545505"/>
                <a:gd name="connsiteY5" fmla="*/ 1319174 h 1545505"/>
                <a:gd name="connsiteX6" fmla="*/ 772753 w 1545505"/>
                <a:gd name="connsiteY6" fmla="*/ 1545508 h 1545505"/>
                <a:gd name="connsiteX7" fmla="*/ 226334 w 1545505"/>
                <a:gd name="connsiteY7" fmla="*/ 1319173 h 1545505"/>
                <a:gd name="connsiteX8" fmla="*/ 0 w 1545505"/>
                <a:gd name="connsiteY8" fmla="*/ 772754 h 1545505"/>
                <a:gd name="connsiteX9" fmla="*/ 0 w 1545505"/>
                <a:gd name="connsiteY9" fmla="*/ 772753 h 154550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45505" h="1545505">
                  <a:moveTo>
                    <a:pt x="0" y="772753"/>
                  </a:moveTo>
                  <a:cubicBezTo>
                    <a:pt x="0" y="567806"/>
                    <a:pt x="81415" y="371253"/>
                    <a:pt x="226335" y="226334"/>
                  </a:cubicBezTo>
                  <a:cubicBezTo>
                    <a:pt x="371255" y="81415"/>
                    <a:pt x="567808" y="0"/>
                    <a:pt x="772754" y="1"/>
                  </a:cubicBezTo>
                  <a:cubicBezTo>
                    <a:pt x="977701" y="1"/>
                    <a:pt x="1174254" y="81416"/>
                    <a:pt x="1319173" y="226336"/>
                  </a:cubicBezTo>
                  <a:cubicBezTo>
                    <a:pt x="1464092" y="371256"/>
                    <a:pt x="1545507" y="567809"/>
                    <a:pt x="1545506" y="772755"/>
                  </a:cubicBezTo>
                  <a:cubicBezTo>
                    <a:pt x="1545506" y="977702"/>
                    <a:pt x="1464091" y="1174255"/>
                    <a:pt x="1319172" y="1319174"/>
                  </a:cubicBezTo>
                  <a:cubicBezTo>
                    <a:pt x="1174253" y="1464093"/>
                    <a:pt x="977700" y="1545508"/>
                    <a:pt x="772753" y="1545508"/>
                  </a:cubicBezTo>
                  <a:cubicBezTo>
                    <a:pt x="567806" y="1545508"/>
                    <a:pt x="371253" y="1464093"/>
                    <a:pt x="226334" y="1319173"/>
                  </a:cubicBezTo>
                  <a:cubicBezTo>
                    <a:pt x="81415" y="1174254"/>
                    <a:pt x="0" y="977701"/>
                    <a:pt x="0" y="772754"/>
                  </a:cubicBezTo>
                  <a:lnTo>
                    <a:pt x="0" y="772753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61894" tIns="261894" rIns="261894" bIns="261894" numCol="1" spcCol="1270" anchor="ctr" anchorCtr="0">
              <a:noAutofit/>
            </a:bodyPr>
            <a:lstStyle/>
            <a:p>
              <a:pPr lvl="0" algn="ctr" defTabSz="12446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rgbClr val="C00000"/>
                  </a:solidFill>
                </a:rPr>
                <a:t>ride a bike</a:t>
              </a:r>
              <a:endParaRPr lang="cs-CZ" sz="5400" kern="1200" dirty="0">
                <a:solidFill>
                  <a:srgbClr val="C00000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3535254" y="2245499"/>
              <a:ext cx="2880314" cy="2724814"/>
            </a:xfrm>
            <a:custGeom>
              <a:avLst/>
              <a:gdLst>
                <a:gd name="connsiteX0" fmla="*/ 0 w 2880314"/>
                <a:gd name="connsiteY0" fmla="*/ 1362407 h 2724814"/>
                <a:gd name="connsiteX1" fmla="*/ 450446 w 2880314"/>
                <a:gd name="connsiteY1" fmla="*/ 372695 h 2724814"/>
                <a:gd name="connsiteX2" fmla="*/ 1440159 w 2880314"/>
                <a:gd name="connsiteY2" fmla="*/ 2 h 2724814"/>
                <a:gd name="connsiteX3" fmla="*/ 2429872 w 2880314"/>
                <a:gd name="connsiteY3" fmla="*/ 372698 h 2724814"/>
                <a:gd name="connsiteX4" fmla="*/ 2880315 w 2880314"/>
                <a:gd name="connsiteY4" fmla="*/ 1362412 h 2724814"/>
                <a:gd name="connsiteX5" fmla="*/ 2429870 w 2880314"/>
                <a:gd name="connsiteY5" fmla="*/ 2352125 h 2724814"/>
                <a:gd name="connsiteX6" fmla="*/ 1440157 w 2880314"/>
                <a:gd name="connsiteY6" fmla="*/ 2724819 h 2724814"/>
                <a:gd name="connsiteX7" fmla="*/ 450444 w 2880314"/>
                <a:gd name="connsiteY7" fmla="*/ 2352124 h 2724814"/>
                <a:gd name="connsiteX8" fmla="*/ 1 w 2880314"/>
                <a:gd name="connsiteY8" fmla="*/ 1362411 h 2724814"/>
                <a:gd name="connsiteX9" fmla="*/ 0 w 2880314"/>
                <a:gd name="connsiteY9" fmla="*/ 1362407 h 27248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880314" h="2724814">
                  <a:moveTo>
                    <a:pt x="0" y="1362407"/>
                  </a:moveTo>
                  <a:cubicBezTo>
                    <a:pt x="0" y="987962"/>
                    <a:pt x="162909" y="630023"/>
                    <a:pt x="450446" y="372695"/>
                  </a:cubicBezTo>
                  <a:cubicBezTo>
                    <a:pt x="717873" y="133364"/>
                    <a:pt x="1072028" y="1"/>
                    <a:pt x="1440159" y="2"/>
                  </a:cubicBezTo>
                  <a:cubicBezTo>
                    <a:pt x="1808290" y="2"/>
                    <a:pt x="2162445" y="133366"/>
                    <a:pt x="2429872" y="372698"/>
                  </a:cubicBezTo>
                  <a:cubicBezTo>
                    <a:pt x="2717408" y="630027"/>
                    <a:pt x="2880316" y="987967"/>
                    <a:pt x="2880315" y="1362412"/>
                  </a:cubicBezTo>
                  <a:cubicBezTo>
                    <a:pt x="2880315" y="1736857"/>
                    <a:pt x="2717407" y="2094797"/>
                    <a:pt x="2429870" y="2352125"/>
                  </a:cubicBezTo>
                  <a:cubicBezTo>
                    <a:pt x="2162443" y="2591456"/>
                    <a:pt x="1808288" y="2724819"/>
                    <a:pt x="1440157" y="2724819"/>
                  </a:cubicBezTo>
                  <a:cubicBezTo>
                    <a:pt x="1072026" y="2724819"/>
                    <a:pt x="717871" y="2591455"/>
                    <a:pt x="450444" y="2352124"/>
                  </a:cubicBezTo>
                  <a:cubicBezTo>
                    <a:pt x="162907" y="2094795"/>
                    <a:pt x="0" y="1736856"/>
                    <a:pt x="1" y="1362411"/>
                  </a:cubicBezTo>
                  <a:cubicBezTo>
                    <a:pt x="1" y="1362410"/>
                    <a:pt x="0" y="1362408"/>
                    <a:pt x="0" y="1362407"/>
                  </a:cubicBezTo>
                  <a:close/>
                </a:path>
              </a:pathLst>
            </a:custGeom>
            <a:solidFill>
              <a:srgbClr val="C00000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490393" tIns="467619" rIns="490393" bIns="467619" numCol="1" spcCol="1270" anchor="ctr" anchorCtr="0">
              <a:noAutofit/>
            </a:bodyPr>
            <a:lstStyle/>
            <a:p>
              <a:pPr lvl="0" algn="ctr" defTabSz="2400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5400" kern="1200" dirty="0" smtClean="0">
                  <a:solidFill>
                    <a:schemeClr val="bg1"/>
                  </a:solidFill>
                </a:rPr>
                <a:t>I </a:t>
              </a:r>
              <a:r>
                <a:rPr lang="cs-CZ" sz="5400" kern="1200" dirty="0" smtClean="0">
                  <a:solidFill>
                    <a:schemeClr val="bg1"/>
                  </a:solidFill>
                </a:rPr>
                <a:t>can‘t</a:t>
              </a:r>
              <a:endParaRPr lang="cs-CZ" sz="5400" kern="1200" dirty="0">
                <a:solidFill>
                  <a:schemeClr val="bg1"/>
                </a:solidFill>
              </a:endParaRPr>
            </a:p>
          </p:txBody>
        </p:sp>
      </p:grpSp>
      <p:pic>
        <p:nvPicPr>
          <p:cNvPr id="26" name="Picture 2" descr="C:\Documents and Settings\oem\Local Settings\Temporary Internet Files\Content.IE5\GJV3FOCN\MC9001493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780928"/>
            <a:ext cx="2843808" cy="2332449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27" name="Picture 3" descr="C:\Documents and Settings\oem\Local Settings\Temporary Internet Files\Content.IE5\DM60RSL0\MC90001357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-243408"/>
            <a:ext cx="3168352" cy="243748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28" name="Picture 3" descr="C:\Documents and Settings\oem\Local Settings\Temporary Internet Files\Content.IE5\GJV3FOCN\MC9000540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780928"/>
            <a:ext cx="3168352" cy="3427261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2053" name="Picture 5" descr="C:\Documents and Settings\oem\Local Settings\Temporary Internet Files\Content.IE5\S32RON4B\MC9004357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72200" y="508000"/>
            <a:ext cx="1656184" cy="248602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29" name="Picture 3" descr="C:\Documents and Settings\oem\Local Settings\Temporary Internet Files\Content.IE5\DM60RSL0\MC90025041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04664"/>
            <a:ext cx="2592288" cy="273630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2" name="Picture 2" descr="C:\Documents and Settings\oem\Local Settings\Temporary Internet Files\Content.IE5\S32RON4B\MC9003788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4869160"/>
            <a:ext cx="2808312" cy="203815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</p:pic>
      <p:pic>
        <p:nvPicPr>
          <p:cNvPr id="2051" name="Picture 3" descr="C:\Documents and Settings\oem\Local Settings\Temporary Internet Files\Content.IE5\KTGKS1TJ\MC900186368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5048402"/>
            <a:ext cx="1800200" cy="180959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5" descr="C:\Documents and Settings\oem\Local Settings\Temporary Internet Files\Content.IE5\Z0OKY9JY\MC9004323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2636912"/>
            <a:ext cx="2736304" cy="18478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8" name="Picture 3" descr="C:\Documents and Settings\oem\Local Settings\Temporary Internet Files\Content.IE5\DM60RSL0\MC90025041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9784" y="404664"/>
            <a:ext cx="1944216" cy="205222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7" name="Picture 3" descr="C:\Documents and Settings\oem\Local Settings\Temporary Internet Files\Content.IE5\KTGKS1TJ\MC90033616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844824"/>
            <a:ext cx="1872208" cy="126265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5" name="Picture 11" descr="C:\Documents and Settings\oem\Local Settings\Temporary Internet Files\Content.IE5\S32RON4B\MC900444593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63688" y="1052736"/>
            <a:ext cx="3139144" cy="172819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1" name="Picture 4" descr="C:\Documents and Settings\oem\Local Settings\Temporary Internet Files\Content.IE5\Z0OKY9JY\MC900231359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3356992"/>
            <a:ext cx="2233778" cy="1707495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9" name="Picture 3" descr="C:\Documents and Settings\oem\Local Settings\Temporary Internet Files\Content.IE5\KTGKS1TJ\MC9001863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2348880"/>
            <a:ext cx="1800200" cy="180959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sp>
        <p:nvSpPr>
          <p:cNvPr id="2" name="TextovéPole 1"/>
          <p:cNvSpPr txBox="1"/>
          <p:nvPr/>
        </p:nvSpPr>
        <p:spPr>
          <a:xfrm>
            <a:off x="2051720" y="188640"/>
            <a:ext cx="62646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Tvoření otázky</a:t>
            </a:r>
            <a:r>
              <a:rPr lang="en-US" sz="3200" dirty="0" smtClean="0"/>
              <a:t> a kr</a:t>
            </a:r>
            <a:r>
              <a:rPr lang="cs-CZ" sz="3200" dirty="0" smtClean="0"/>
              <a:t>á</a:t>
            </a:r>
            <a:r>
              <a:rPr lang="en-US" sz="3200" dirty="0" smtClean="0"/>
              <a:t>tk</a:t>
            </a:r>
            <a:r>
              <a:rPr lang="cs-CZ" sz="3200" dirty="0" smtClean="0"/>
              <a:t>é</a:t>
            </a:r>
            <a:r>
              <a:rPr lang="en-US" sz="3200" dirty="0" smtClean="0"/>
              <a:t> odpov</a:t>
            </a:r>
            <a:r>
              <a:rPr lang="cs-CZ" sz="3200" dirty="0" smtClean="0"/>
              <a:t>ě</a:t>
            </a:r>
            <a:r>
              <a:rPr lang="en-US" sz="3200" dirty="0" smtClean="0"/>
              <a:t>di</a:t>
            </a:r>
            <a:r>
              <a:rPr lang="en-US" sz="3200" dirty="0" smtClean="0"/>
              <a:t> 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Ptej se spolužáka a odpovídej: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331640" y="2348880"/>
            <a:ext cx="49685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Can </a:t>
            </a:r>
            <a:r>
              <a:rPr lang="en-US" sz="6000" dirty="0" smtClean="0">
                <a:solidFill>
                  <a:srgbClr val="FF0000"/>
                </a:solidFill>
              </a:rPr>
              <a:t>you ….?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3140968"/>
            <a:ext cx="367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>
                <a:solidFill>
                  <a:srgbClr val="00B050"/>
                </a:solidFill>
              </a:rPr>
              <a:t>Yes, I </a:t>
            </a:r>
            <a:r>
              <a:rPr lang="cs-CZ" sz="6000" dirty="0" smtClean="0">
                <a:solidFill>
                  <a:srgbClr val="00B050"/>
                </a:solidFill>
              </a:rPr>
              <a:t>can</a:t>
            </a:r>
            <a:r>
              <a:rPr lang="en-US" sz="6000" dirty="0" smtClean="0">
                <a:solidFill>
                  <a:srgbClr val="00B050"/>
                </a:solidFill>
              </a:rPr>
              <a:t>.</a:t>
            </a:r>
            <a:endParaRPr lang="cs-CZ" sz="6000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000" y="3068960"/>
            <a:ext cx="40269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 smtClean="0"/>
              <a:t>No, I </a:t>
            </a:r>
            <a:r>
              <a:rPr lang="cs-CZ" sz="6000" dirty="0" smtClean="0"/>
              <a:t>ca</a:t>
            </a:r>
            <a:r>
              <a:rPr lang="en-US" sz="6000" dirty="0" smtClean="0"/>
              <a:t>n’t</a:t>
            </a:r>
            <a:r>
              <a:rPr lang="en-US" sz="6000" dirty="0" smtClean="0"/>
              <a:t>.</a:t>
            </a:r>
            <a:endParaRPr lang="cs-CZ" sz="6000" dirty="0"/>
          </a:p>
        </p:txBody>
      </p:sp>
      <p:pic>
        <p:nvPicPr>
          <p:cNvPr id="6" name="Picture 12" descr="C:\Documents and Settings\oem\Local Settings\Temporary Internet Files\Content.IE5\Z0OKY9JY\MC900090396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0" y="332656"/>
            <a:ext cx="2057435" cy="144016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0" name="Picture 2" descr="C:\Documents and Settings\oem\Local Settings\Temporary Internet Files\Content.IE5\GJV3FOCN\MC900149361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4365104"/>
            <a:ext cx="2229244" cy="1828393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13" name="Picture 3" descr="C:\Documents and Settings\oem\Local Settings\Temporary Internet Files\Content.IE5\DM60RSL0\MC90001357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051720" y="4924574"/>
            <a:ext cx="2513157" cy="1933426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14" name="Picture 8" descr="C:\Documents and Settings\oem\Local Settings\Temporary Internet Files\Content.IE5\KTGKS1TJ\MC90035365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60205" y="4509120"/>
            <a:ext cx="2583795" cy="1844824"/>
          </a:xfrm>
          <a:prstGeom prst="rect">
            <a:avLst/>
          </a:prstGeom>
          <a:noFill/>
        </p:spPr>
      </p:pic>
      <p:pic>
        <p:nvPicPr>
          <p:cNvPr id="16" name="Picture 5" descr="C:\Documents and Settings\oem\Local Settings\Temporary Internet Files\Content.IE5\S32RON4B\MC900435773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76056" y="4149080"/>
            <a:ext cx="1656184" cy="248602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4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56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60648"/>
            <a:ext cx="3672408" cy="58477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Tvoř věty s can: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5045751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I………</a:t>
            </a:r>
          </a:p>
          <a:p>
            <a:r>
              <a:rPr lang="en-US" sz="4400" dirty="0" smtClean="0"/>
              <a:t>He……………….</a:t>
            </a:r>
          </a:p>
          <a:p>
            <a:r>
              <a:rPr lang="en-US" sz="4400" dirty="0" smtClean="0"/>
              <a:t>She…………….</a:t>
            </a:r>
          </a:p>
          <a:p>
            <a:r>
              <a:rPr lang="en-US" sz="4400" dirty="0" smtClean="0"/>
              <a:t>My sister………….</a:t>
            </a:r>
          </a:p>
          <a:p>
            <a:r>
              <a:rPr lang="en-US" sz="4400" dirty="0" smtClean="0"/>
              <a:t>We………………………..</a:t>
            </a:r>
          </a:p>
          <a:p>
            <a:r>
              <a:rPr lang="en-US" sz="4400" dirty="0" smtClean="0"/>
              <a:t>Their friends………….</a:t>
            </a:r>
          </a:p>
          <a:p>
            <a:r>
              <a:rPr lang="en-US" sz="4400" dirty="0" smtClean="0"/>
              <a:t>Paul…………………..</a:t>
            </a:r>
            <a:endParaRPr lang="cs-CZ" sz="4400" dirty="0"/>
          </a:p>
        </p:txBody>
      </p:sp>
      <p:pic>
        <p:nvPicPr>
          <p:cNvPr id="4" name="Picture 12" descr="C:\Documents and Settings\oem\Local Settings\Temporary Internet Files\Content.IE5\Z0OKY9JY\MC9000903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3284984"/>
            <a:ext cx="1954563" cy="136815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5" name="Picture 3" descr="C:\Documents and Settings\oem\Local Settings\Temporary Internet Files\Content.IE5\KTGKS1TJ\MC90033616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836712"/>
            <a:ext cx="2028639" cy="1368152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6" name="Picture 4" descr="C:\Documents and Settings\oem\Local Settings\Temporary Internet Files\Content.IE5\Z0OKY9JY\MC90023135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988840"/>
            <a:ext cx="1729722" cy="1322196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7" name="Picture 5" descr="C:\Documents and Settings\oem\Local Settings\Temporary Internet Files\Content.IE5\Z0OKY9JY\MC90043239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95936" y="2060848"/>
            <a:ext cx="1872208" cy="1264318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8" name="Picture 8" descr="C:\Documents and Settings\oem\Local Settings\Temporary Internet Files\Content.IE5\KTGKS1TJ\MC90035365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211960" y="4941168"/>
            <a:ext cx="2246365" cy="1603900"/>
          </a:xfrm>
          <a:prstGeom prst="rect">
            <a:avLst/>
          </a:prstGeom>
          <a:noFill/>
        </p:spPr>
      </p:pic>
      <p:pic>
        <p:nvPicPr>
          <p:cNvPr id="9" name="Picture 9" descr="C:\Documents and Settings\oem\Local Settings\Temporary Internet Files\Content.IE5\KTGKS1TJ\MC90014950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3356993"/>
            <a:ext cx="2148214" cy="17608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  <p:pic>
        <p:nvPicPr>
          <p:cNvPr id="10" name="Picture 11" descr="C:\Documents and Settings\oem\Local Settings\Temporary Internet Files\Content.IE5\S32RON4B\MC90044459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580112" y="836712"/>
            <a:ext cx="2376264" cy="1308204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80728"/>
            <a:ext cx="50405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We……………………</a:t>
            </a:r>
          </a:p>
          <a:p>
            <a:r>
              <a:rPr lang="en-US" sz="4400" dirty="0" smtClean="0"/>
              <a:t>His brother…..</a:t>
            </a:r>
          </a:p>
          <a:p>
            <a:r>
              <a:rPr lang="en-US" sz="4400" dirty="0" smtClean="0"/>
              <a:t>I and you…………..</a:t>
            </a:r>
          </a:p>
          <a:p>
            <a:r>
              <a:rPr lang="en-US" sz="4400" dirty="0" smtClean="0"/>
              <a:t>Jane……</a:t>
            </a:r>
          </a:p>
          <a:p>
            <a:r>
              <a:rPr lang="en-US" sz="4400" dirty="0" smtClean="0"/>
              <a:t>He……………..</a:t>
            </a:r>
          </a:p>
          <a:p>
            <a:r>
              <a:rPr lang="en-US" sz="4400" dirty="0" smtClean="0"/>
              <a:t>They………………</a:t>
            </a:r>
          </a:p>
          <a:p>
            <a:r>
              <a:rPr lang="en-US" sz="4400" dirty="0" smtClean="0"/>
              <a:t>Dick and Paul……….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0648"/>
            <a:ext cx="298851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Tvoř věty s </a:t>
            </a:r>
            <a:r>
              <a:rPr lang="en-US" sz="3200" dirty="0" smtClean="0"/>
              <a:t>can’t</a:t>
            </a:r>
            <a:r>
              <a:rPr lang="cs-CZ" sz="3200" dirty="0" smtClean="0"/>
              <a:t>:</a:t>
            </a:r>
            <a:endParaRPr lang="cs-CZ" sz="3200" dirty="0"/>
          </a:p>
        </p:txBody>
      </p:sp>
      <p:pic>
        <p:nvPicPr>
          <p:cNvPr id="4" name="Picture 3" descr="C:\Documents and Settings\oem\Local Settings\Temporary Internet Files\Content.IE5\DM60RSL0\MC90025041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404664"/>
            <a:ext cx="1227926" cy="1296144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5" name="Picture 5" descr="C:\Documents and Settings\oem\Local Settings\Temporary Internet Files\Content.IE5\S32RON4B\MC9004357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508000"/>
            <a:ext cx="1152128" cy="1729409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6" name="Picture 3" descr="C:\Documents and Settings\oem\Local Settings\Temporary Internet Files\Content.IE5\GJV3FOCN\MC9000540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1628800"/>
            <a:ext cx="1997047" cy="216024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7" name="Picture 2" descr="C:\Documents and Settings\oem\Local Settings\Temporary Internet Files\Content.IE5\GJV3FOCN\MC9001493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2780929"/>
            <a:ext cx="2339752" cy="191903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8" name="Picture 3" descr="C:\Documents and Settings\oem\Local Settings\Temporary Internet Files\Content.IE5\KTGKS1TJ\MC90018636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4293096"/>
            <a:ext cx="1800200" cy="1809598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</p:pic>
      <p:pic>
        <p:nvPicPr>
          <p:cNvPr id="9" name="Picture 2" descr="C:\Documents and Settings\oem\Local Settings\Temporary Internet Files\Content.IE5\S32RON4B\MC900378883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948264" y="5085184"/>
            <a:ext cx="1885136" cy="1368152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>
                <a:lumMod val="20000"/>
                <a:lumOff val="80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187</Words>
  <Application>Microsoft Office PowerPoint</Application>
  <PresentationFormat>Předvádění na obrazovce (4:3)</PresentationFormat>
  <Paragraphs>61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21</cp:revision>
  <dcterms:created xsi:type="dcterms:W3CDTF">2013-01-06T15:26:51Z</dcterms:created>
  <dcterms:modified xsi:type="dcterms:W3CDTF">2013-03-21T18:38:28Z</dcterms:modified>
</cp:coreProperties>
</file>