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2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VY_12_INOVACE_33_Doplň vyjmenovaná slova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Doplň vyjmenovaná slova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VY_12_INOVACE_33_Doplň vyjmenovaná slova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Doplň vyjmenovaná slova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C56016-0D11-40EE-BDE1-A0F43695653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E984A-B683-46DD-8519-F95E535B1B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49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FDAED1-C4C7-4B02-96B7-05B02E952FD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032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vyhledáme informace o heřmánku</a:t>
            </a:r>
            <a:r>
              <a:rPr lang="cs-CZ" baseline="0" dirty="0" smtClean="0"/>
              <a:t> a bezu, vedeme se žáky rozhovor.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FDAED1-C4C7-4B02-96B7-05B02E952FD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85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23767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Materiál je vhodný pro samostatnou práci jako pravopisné </a:t>
            </a:r>
            <a:r>
              <a:rPr lang="cs-CZ" sz="2000" dirty="0" smtClean="0"/>
              <a:t>cvičení.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Materiál využijeme při opakování </a:t>
            </a:r>
            <a:r>
              <a:rPr lang="cs-CZ" sz="2000" dirty="0" smtClean="0"/>
              <a:t>učiva o vyjmenovaných </a:t>
            </a:r>
            <a:r>
              <a:rPr lang="cs-CZ" sz="2000" dirty="0" smtClean="0"/>
              <a:t>slovech.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Prezentace na interaktivní </a:t>
            </a:r>
            <a:r>
              <a:rPr lang="cs-CZ" sz="2000" dirty="0" smtClean="0"/>
              <a:t>tabuli.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Pomůcky: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Inovace: </a:t>
            </a:r>
            <a:r>
              <a:rPr lang="cs-CZ" sz="2000" dirty="0" smtClean="0"/>
              <a:t>Interaktivní </a:t>
            </a:r>
            <a:r>
              <a:rPr lang="cs-CZ" sz="2000" dirty="0"/>
              <a:t>způsob učení, žáci zjistí informace o </a:t>
            </a:r>
            <a:r>
              <a:rPr lang="cs-CZ" sz="2000" dirty="0" smtClean="0"/>
              <a:t>bylinách a jejich využití v lidovém </a:t>
            </a:r>
            <a:r>
              <a:rPr lang="cs-CZ" sz="2000" dirty="0" smtClean="0"/>
              <a:t>léčitelství.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Metodické pokyny: </a:t>
            </a:r>
            <a:r>
              <a:rPr lang="cs-CZ" sz="2000" dirty="0" smtClean="0"/>
              <a:t>Pozorně </a:t>
            </a:r>
            <a:r>
              <a:rPr lang="cs-CZ" sz="2000" dirty="0"/>
              <a:t>čti a doplň </a:t>
            </a:r>
            <a:r>
              <a:rPr lang="cs-CZ" sz="2000" dirty="0" smtClean="0"/>
              <a:t>vhodné </a:t>
            </a:r>
            <a:r>
              <a:rPr lang="cs-CZ" sz="2000" dirty="0"/>
              <a:t>chybějící </a:t>
            </a:r>
            <a:r>
              <a:rPr lang="cs-CZ" sz="2000" dirty="0" smtClean="0"/>
              <a:t>vyjmenované slovo,  </a:t>
            </a:r>
            <a:r>
              <a:rPr lang="cs-CZ" sz="2000" dirty="0"/>
              <a:t>spoj do </a:t>
            </a:r>
            <a:r>
              <a:rPr lang="cs-CZ" sz="2000" dirty="0" smtClean="0"/>
              <a:t>vět. 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Levou a pravou část spoj do vět.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zimě na naše krmítko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pastvině u lesa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U našeho dědečka na půdě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 nočního lesa můžeme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občas </a:t>
            </a:r>
            <a:r>
              <a:rPr lang="cs-CZ" sz="2400" dirty="0" err="1" smtClean="0"/>
              <a:t>sl_šet</a:t>
            </a:r>
            <a:endParaRPr lang="cs-CZ" sz="2400" dirty="0" smtClean="0"/>
          </a:p>
          <a:p>
            <a:pPr marL="457200" indent="-457200">
              <a:buAutoNum type="arabicPeriod" startAt="5"/>
            </a:pPr>
            <a:r>
              <a:rPr lang="cs-CZ" sz="2400" dirty="0" smtClean="0"/>
              <a:t>Při posledním </a:t>
            </a:r>
            <a:r>
              <a:rPr lang="cs-CZ" sz="2400" dirty="0" err="1" smtClean="0"/>
              <a:t>v_letu</a:t>
            </a:r>
            <a:r>
              <a:rPr lang="cs-CZ" sz="2400" dirty="0" smtClean="0"/>
              <a:t> do    Prahy</a:t>
            </a:r>
          </a:p>
          <a:p>
            <a:pPr marL="457200" indent="-457200">
              <a:buAutoNum type="arabicPeriod" startAt="5"/>
            </a:pPr>
            <a:r>
              <a:rPr lang="cs-CZ" sz="2400" dirty="0" smtClean="0"/>
              <a:t>V sedmém ročníku pojedeme</a:t>
            </a:r>
          </a:p>
          <a:p>
            <a:pPr marL="457200" indent="-457200">
              <a:buAutoNum type="arabicPeriod" startAt="5"/>
            </a:pPr>
            <a:r>
              <a:rPr lang="cs-CZ" sz="2400" dirty="0"/>
              <a:t>V</a:t>
            </a:r>
            <a:r>
              <a:rPr lang="cs-CZ" sz="2400" dirty="0" smtClean="0"/>
              <a:t> létě jsme došli na krásně prosluněnou</a:t>
            </a:r>
          </a:p>
          <a:p>
            <a:pPr marL="457200" indent="-457200">
              <a:buAutoNum type="arabicPeriod" startAt="5"/>
            </a:pPr>
            <a:r>
              <a:rPr lang="cs-CZ" sz="2400" dirty="0" smtClean="0"/>
              <a:t>Mám hodně kamarádů, chodí ke mně</a:t>
            </a:r>
          </a:p>
          <a:p>
            <a:pPr marL="457200" indent="-457200">
              <a:buAutoNum type="arabicPeriod" startAt="5"/>
            </a:pPr>
            <a:endParaRPr lang="cs-CZ" sz="2400" dirty="0" smtClean="0"/>
          </a:p>
          <a:p>
            <a:pPr marL="457200" indent="-457200">
              <a:buAutoNum type="arabicPeriod" startAt="5"/>
            </a:pP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400" dirty="0"/>
              <a:t>s</a:t>
            </a:r>
            <a:r>
              <a:rPr lang="cs-CZ" sz="2400" dirty="0" smtClean="0"/>
              <a:t>tojí několik </a:t>
            </a:r>
            <a:r>
              <a:rPr lang="cs-CZ" sz="2400" dirty="0" err="1" smtClean="0"/>
              <a:t>p_tlů</a:t>
            </a:r>
            <a:r>
              <a:rPr lang="cs-CZ" sz="2400" dirty="0" smtClean="0"/>
              <a:t> s </a:t>
            </a:r>
            <a:r>
              <a:rPr lang="cs-CZ" sz="2400" dirty="0" err="1" smtClean="0"/>
              <a:t>ob_lím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 smtClean="0"/>
              <a:t>přilétávají </a:t>
            </a:r>
            <a:r>
              <a:rPr lang="cs-CZ" sz="2400" dirty="0" err="1" smtClean="0"/>
              <a:t>s_kory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j</a:t>
            </a:r>
            <a:r>
              <a:rPr lang="cs-CZ" sz="2400" dirty="0" smtClean="0"/>
              <a:t>sme zajeli na letiště </a:t>
            </a:r>
            <a:r>
              <a:rPr lang="cs-CZ" sz="2400" dirty="0" err="1" smtClean="0"/>
              <a:t>Ruz_ně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n</a:t>
            </a:r>
            <a:r>
              <a:rPr lang="cs-CZ" sz="2400" dirty="0" smtClean="0"/>
              <a:t>a hory na </a:t>
            </a:r>
            <a:r>
              <a:rPr lang="cs-CZ" sz="2400" dirty="0" err="1" smtClean="0"/>
              <a:t>l_žařský</a:t>
            </a:r>
            <a:r>
              <a:rPr lang="cs-CZ" sz="2400" dirty="0" smtClean="0"/>
              <a:t> </a:t>
            </a:r>
            <a:r>
              <a:rPr lang="cs-CZ" sz="2400" dirty="0" err="1" smtClean="0"/>
              <a:t>v_cv_k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 err="1" smtClean="0"/>
              <a:t>Zb_něk</a:t>
            </a:r>
            <a:r>
              <a:rPr lang="cs-CZ" sz="2400" dirty="0" smtClean="0"/>
              <a:t>, </a:t>
            </a:r>
            <a:r>
              <a:rPr lang="cs-CZ" sz="2400" dirty="0" err="1" smtClean="0"/>
              <a:t>M_lada</a:t>
            </a:r>
            <a:r>
              <a:rPr lang="cs-CZ" sz="2400" dirty="0" smtClean="0"/>
              <a:t>, </a:t>
            </a:r>
            <a:r>
              <a:rPr lang="cs-CZ" sz="2400" dirty="0" err="1" smtClean="0"/>
              <a:t>V_ťa</a:t>
            </a:r>
            <a:r>
              <a:rPr lang="cs-CZ" sz="2400" dirty="0" smtClean="0"/>
              <a:t>, někdy i </a:t>
            </a:r>
            <a:r>
              <a:rPr lang="cs-CZ" sz="2400" dirty="0" err="1" smtClean="0"/>
              <a:t>Přem_sl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h</a:t>
            </a:r>
            <a:r>
              <a:rPr lang="cs-CZ" sz="2400" dirty="0" smtClean="0"/>
              <a:t>oukání </a:t>
            </a:r>
            <a:r>
              <a:rPr lang="cs-CZ" sz="2400" dirty="0" err="1" smtClean="0"/>
              <a:t>s_čka</a:t>
            </a:r>
            <a:r>
              <a:rPr lang="cs-CZ" sz="2400" dirty="0" smtClean="0"/>
              <a:t> nebo </a:t>
            </a:r>
            <a:r>
              <a:rPr lang="cs-CZ" sz="2400" dirty="0" err="1" smtClean="0"/>
              <a:t>v_ra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 err="1"/>
              <a:t>p</a:t>
            </a:r>
            <a:r>
              <a:rPr lang="cs-CZ" sz="2400" dirty="0" err="1" smtClean="0"/>
              <a:t>ob_halo</a:t>
            </a:r>
            <a:r>
              <a:rPr lang="cs-CZ" sz="2400" dirty="0" smtClean="0"/>
              <a:t> stádo </a:t>
            </a:r>
            <a:r>
              <a:rPr lang="cs-CZ" sz="2400" dirty="0" err="1" smtClean="0"/>
              <a:t>kob_l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 err="1" smtClean="0"/>
              <a:t>m_tinu</a:t>
            </a:r>
            <a:r>
              <a:rPr lang="cs-CZ" sz="2400" dirty="0" smtClean="0"/>
              <a:t> plnou červených lesních jahod.</a:t>
            </a:r>
          </a:p>
          <a:p>
            <a:pPr marL="514350" indent="-514350">
              <a:buFont typeface="+mj-lt"/>
              <a:buAutoNum type="alphaL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19149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18513"/>
            <a:ext cx="822960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Pravopisné cvičení, doplň správné slovo a vybírej jen z 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vyjmenovaných slov.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_____________ hladovému nevěří.  Neuvařená zelenina je _____________ </a:t>
            </a:r>
            <a:r>
              <a:rPr lang="cs-CZ" sz="2400" dirty="0" smtClean="0"/>
              <a:t>. Naše </a:t>
            </a:r>
            <a:r>
              <a:rPr lang="cs-CZ" sz="2400" dirty="0" smtClean="0"/>
              <a:t>hlavní město Praha má více než milión __________ . Maminka poprosila </a:t>
            </a:r>
            <a:r>
              <a:rPr lang="cs-CZ" sz="2400" dirty="0"/>
              <a:t>P</a:t>
            </a:r>
            <a:r>
              <a:rPr lang="cs-CZ" sz="2400" dirty="0" smtClean="0"/>
              <a:t>etru, aby vyleštila _________ v kuchyni. Četli jsme inzerát: Vyměním čtyřpokojový _____ za menší. Jedno známé </a:t>
            </a:r>
            <a:r>
              <a:rPr lang="cs-CZ" sz="2400" dirty="0"/>
              <a:t>r</a:t>
            </a:r>
            <a:r>
              <a:rPr lang="cs-CZ" sz="2400" dirty="0" smtClean="0"/>
              <a:t>čení nám říká : Na hrubý _________hrubá záplata. </a:t>
            </a:r>
            <a:r>
              <a:rPr lang="cs-CZ" sz="2400" dirty="0"/>
              <a:t>________ je mléčný výrobek.</a:t>
            </a:r>
            <a:r>
              <a:rPr lang="cs-CZ" sz="2400" dirty="0" smtClean="0"/>
              <a:t> Pozor, _________ létá, ale není to pták. Na naší dolní končetině najdeme stehno, koleno a také ________ </a:t>
            </a:r>
            <a:r>
              <a:rPr lang="cs-CZ" sz="2400" dirty="0" smtClean="0"/>
              <a:t>. Mnoho </a:t>
            </a:r>
            <a:r>
              <a:rPr lang="cs-CZ" sz="2400" dirty="0" smtClean="0"/>
              <a:t>mláďat, která přijdou na svět, má na svém těle pouze __________. Na našich zahrádkách se často objevuje plevel, který má léčivý svůj dlouhý kořen, je to ______.</a:t>
            </a:r>
            <a:r>
              <a:rPr lang="cs-CZ" sz="2400" dirty="0"/>
              <a:t> Heřmánek pravý je léčivá </a:t>
            </a:r>
            <a:r>
              <a:rPr lang="cs-CZ" sz="2400" dirty="0" smtClean="0"/>
              <a:t>_________ . </a:t>
            </a:r>
          </a:p>
        </p:txBody>
      </p:sp>
      <p:pic>
        <p:nvPicPr>
          <p:cNvPr id="1026" name="Picture 2" descr="C:\Users\DykovaA\AppData\Local\Microsoft\Windows\Temporary Internet Files\Content.IE5\ML3VBHJ8\MC900030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764704"/>
            <a:ext cx="1256470" cy="130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ELUII0VD\MP9004221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89716">
            <a:off x="5666676" y="5127512"/>
            <a:ext cx="1179779" cy="171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33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Zjisti využití bylin v lidovém léčitelství.</a:t>
            </a:r>
            <a:endParaRPr lang="cs-CZ" sz="3200" dirty="0"/>
          </a:p>
        </p:txBody>
      </p:sp>
      <p:pic>
        <p:nvPicPr>
          <p:cNvPr id="2050" name="Picture 2" descr="C:\Users\DykovaA\AppData\Local\Microsoft\Windows\Temporary Internet Files\Content.IE5\ELUII0VD\MP900422139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65170">
            <a:off x="6757654" y="4339714"/>
            <a:ext cx="1554333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9343" y="1636830"/>
            <a:ext cx="8405314" cy="3046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Jedna stará moudrost našich prababiček:</a:t>
            </a:r>
          </a:p>
          <a:p>
            <a:r>
              <a:rPr lang="cs-CZ" sz="2400" b="1" dirty="0" smtClean="0"/>
              <a:t>Před heřmánkem smekni, před černým bezem klekni.</a:t>
            </a:r>
            <a:br>
              <a:rPr lang="cs-CZ" sz="2400" b="1" dirty="0" smtClean="0"/>
            </a:br>
            <a:r>
              <a:rPr lang="cs-CZ" sz="2400" b="1" dirty="0" smtClean="0"/>
              <a:t>Není bylina, aby na něco nebyla.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Vysvětli.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Máš z domova nějakou zkušenost s léčivými bylinami?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Zjisti na internetu, jaké vyžití v lidovém léčitelství má heřmánek </a:t>
            </a:r>
            <a:br>
              <a:rPr lang="cs-CZ" sz="2400" dirty="0" smtClean="0"/>
            </a:br>
            <a:r>
              <a:rPr lang="cs-CZ" sz="2400" dirty="0" smtClean="0"/>
              <a:t>pravý a bez černý.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1" name="Picture 3" descr="C:\Users\DykovaA\AppData\Local\Microsoft\Windows\Temporary Internet Files\Content.IE5\4UEXPAYC\MC900331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811">
            <a:off x="610686" y="4365104"/>
            <a:ext cx="1813711" cy="140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J3ISOVZ1\MC900193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3951">
            <a:off x="2771800" y="4581128"/>
            <a:ext cx="1942418" cy="192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ML3VBHJ8\MC900331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9230">
            <a:off x="7356107" y="606316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ykovaA\AppData\Local\Microsoft\Windows\Temporary Internet Files\Content.IE5\J3ISOVZ1\MC9003506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85565">
            <a:off x="4870765" y="4155925"/>
            <a:ext cx="1812202" cy="15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583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371</Words>
  <Application>Microsoft Office PowerPoint</Application>
  <PresentationFormat>Předvádění na obrazovce (4:3)</PresentationFormat>
  <Paragraphs>45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Levou a pravou část spoj do vět.</vt:lpstr>
      <vt:lpstr>Pravopisné cvičení, doplň správné slovo a vybírej jen z  vyjmenovaných slov.</vt:lpstr>
      <vt:lpstr>Zjisti využití bylin v lidovém léčitelství.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25</cp:revision>
  <dcterms:created xsi:type="dcterms:W3CDTF">2011-08-21T15:31:45Z</dcterms:created>
  <dcterms:modified xsi:type="dcterms:W3CDTF">2012-03-13T10:18:32Z</dcterms:modified>
</cp:coreProperties>
</file>