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1" r:id="rId2"/>
    <p:sldId id="272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  <p:sldId id="273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en-US" sz="2000" dirty="0" smtClean="0"/>
            <a:t>PRESENT CONTINOUS NEGATIVE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NÁZEV:VY_22_INOVACE_16_AJ</a:t>
          </a:r>
          <a:r>
            <a:rPr lang="en-US" sz="2000" dirty="0" smtClean="0"/>
            <a:t>5</a:t>
          </a:r>
          <a:r>
            <a:rPr lang="cs-CZ" sz="2000" dirty="0" smtClean="0"/>
            <a:t>_PRES.CONT.NEG.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C190F648-92AB-4C87-BCDF-16EABF7193BE}" type="presOf" srcId="{757F3AB3-0718-4624-B441-E567A8F0AB56}" destId="{333A1088-737F-45CB-B68E-254E46348037}" srcOrd="0" destOrd="0" presId="urn:microsoft.com/office/officeart/2005/8/layout/target3"/>
    <dgm:cxn modelId="{5900D612-772B-4954-881F-D5EA05534FB4}" type="presOf" srcId="{1F4F8BC0-F267-4379-9FE7-6FFC8B64BAD8}" destId="{C8857ABF-5052-4733-A46C-0F8B764FF76F}" srcOrd="0" destOrd="0" presId="urn:microsoft.com/office/officeart/2005/8/layout/target3"/>
    <dgm:cxn modelId="{56014EDC-1053-4DE2-A089-01C87BBB79F7}" type="presOf" srcId="{1AE9165A-6B70-4FFD-A49C-881BF73B4F04}" destId="{BD3627E9-8FC8-4A2F-B3EA-FAE798EF81D8}" srcOrd="1" destOrd="0" presId="urn:microsoft.com/office/officeart/2005/8/layout/target3"/>
    <dgm:cxn modelId="{8FEEB366-E7E0-44C9-86DF-BBF39229AA44}" type="presOf" srcId="{1F4F8BC0-F267-4379-9FE7-6FFC8B64BAD8}" destId="{017154CD-D9A9-4968-AD11-1207A3C4C00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31D27BE-E0F9-43A4-9E6E-39BA7CECB8E5}" type="presOf" srcId="{26CBEA56-8CFD-48C0-BD6E-2EB16B1FBF42}" destId="{92E1E9E3-D1F0-4866-9424-7ECC0DD990BC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2982A6B-4A69-43A9-92BD-5F586008E633}" type="presOf" srcId="{D1B46980-6531-4606-95E6-44980827E919}" destId="{2BE915AB-18AA-4053-B92C-3BFC9ED204BB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7BC6B77F-0B2E-44C5-8C12-5E93CACDF1D4}" type="presOf" srcId="{D1D4F407-5343-4D3F-B5B9-D407B03CAEB4}" destId="{AED2198E-93D5-4001-81B4-73124B309672}" srcOrd="1" destOrd="0" presId="urn:microsoft.com/office/officeart/2005/8/layout/target3"/>
    <dgm:cxn modelId="{3F059CC6-9592-471E-9428-F4DFA028B3E1}" type="presOf" srcId="{1AE9165A-6B70-4FFD-A49C-881BF73B4F04}" destId="{A9F01C16-B5C0-47B0-9750-F7E5E11674A0}" srcOrd="0" destOrd="0" presId="urn:microsoft.com/office/officeart/2005/8/layout/target3"/>
    <dgm:cxn modelId="{738782F0-3B11-4C17-AF5D-967320E3B27C}" type="presOf" srcId="{D1D4F407-5343-4D3F-B5B9-D407B03CAEB4}" destId="{D005CE8C-CC26-4C3E-AC11-E15060ECD759}" srcOrd="0" destOrd="0" presId="urn:microsoft.com/office/officeart/2005/8/layout/target3"/>
    <dgm:cxn modelId="{07ACCB7E-726E-415F-9638-FC2191135928}" type="presOf" srcId="{26CBEA56-8CFD-48C0-BD6E-2EB16B1FBF42}" destId="{5583D5C5-FAFF-4548-819C-80E289F73770}" srcOrd="0" destOrd="0" presId="urn:microsoft.com/office/officeart/2005/8/layout/target3"/>
    <dgm:cxn modelId="{AF9204E6-7691-4897-963B-7D35212088FD}" type="presOf" srcId="{D1B46980-6531-4606-95E6-44980827E919}" destId="{6140AFEC-043D-4C43-A2F9-D0F5331DF3A3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F17C2D80-376B-4A08-9AA1-22861927C905}" type="presParOf" srcId="{333A1088-737F-45CB-B68E-254E46348037}" destId="{F5ABB229-8D3B-4694-996A-96F23CF14429}" srcOrd="0" destOrd="0" presId="urn:microsoft.com/office/officeart/2005/8/layout/target3"/>
    <dgm:cxn modelId="{26A98F92-338B-4708-A1CC-1FEE51B732EA}" type="presParOf" srcId="{333A1088-737F-45CB-B68E-254E46348037}" destId="{F41139FD-01EE-4571-8B17-4FB00FC51163}" srcOrd="1" destOrd="0" presId="urn:microsoft.com/office/officeart/2005/8/layout/target3"/>
    <dgm:cxn modelId="{BFC927F2-AA4F-4F2F-ABA2-924E031C316C}" type="presParOf" srcId="{333A1088-737F-45CB-B68E-254E46348037}" destId="{D005CE8C-CC26-4C3E-AC11-E15060ECD759}" srcOrd="2" destOrd="0" presId="urn:microsoft.com/office/officeart/2005/8/layout/target3"/>
    <dgm:cxn modelId="{2EB514DF-2533-4093-9513-53A67A9CC9E0}" type="presParOf" srcId="{333A1088-737F-45CB-B68E-254E46348037}" destId="{2C702D82-9B77-49B7-9568-BB8EB47C3372}" srcOrd="3" destOrd="0" presId="urn:microsoft.com/office/officeart/2005/8/layout/target3"/>
    <dgm:cxn modelId="{24525A60-25BD-42CD-80D6-E5445F566828}" type="presParOf" srcId="{333A1088-737F-45CB-B68E-254E46348037}" destId="{A52A0455-90FF-4808-ABD0-F02540D31D5A}" srcOrd="4" destOrd="0" presId="urn:microsoft.com/office/officeart/2005/8/layout/target3"/>
    <dgm:cxn modelId="{78102A2B-BFAB-4DE3-89DC-E56BEEDD8D3E}" type="presParOf" srcId="{333A1088-737F-45CB-B68E-254E46348037}" destId="{6140AFEC-043D-4C43-A2F9-D0F5331DF3A3}" srcOrd="5" destOrd="0" presId="urn:microsoft.com/office/officeart/2005/8/layout/target3"/>
    <dgm:cxn modelId="{226654AE-9B2C-4257-96DC-913A59D75DF1}" type="presParOf" srcId="{333A1088-737F-45CB-B68E-254E46348037}" destId="{71A10DEB-455E-4133-A618-0A0EE82A21E3}" srcOrd="6" destOrd="0" presId="urn:microsoft.com/office/officeart/2005/8/layout/target3"/>
    <dgm:cxn modelId="{A96668F4-B899-432D-8F9B-7B54B51ABB36}" type="presParOf" srcId="{333A1088-737F-45CB-B68E-254E46348037}" destId="{DA6A876D-6D25-492F-8BDC-9AE6A6CFB1FA}" srcOrd="7" destOrd="0" presId="urn:microsoft.com/office/officeart/2005/8/layout/target3"/>
    <dgm:cxn modelId="{23A66FFD-14C7-46BB-840B-85D73C5AAA8D}" type="presParOf" srcId="{333A1088-737F-45CB-B68E-254E46348037}" destId="{A9F01C16-B5C0-47B0-9750-F7E5E11674A0}" srcOrd="8" destOrd="0" presId="urn:microsoft.com/office/officeart/2005/8/layout/target3"/>
    <dgm:cxn modelId="{002DC43E-EC06-4A62-BA96-CECA9BAFDF45}" type="presParOf" srcId="{333A1088-737F-45CB-B68E-254E46348037}" destId="{5C0CF724-3222-4429-B09A-F154A62FD507}" srcOrd="9" destOrd="0" presId="urn:microsoft.com/office/officeart/2005/8/layout/target3"/>
    <dgm:cxn modelId="{8EA00094-D32A-49C5-98B7-BF70A06D17AD}" type="presParOf" srcId="{333A1088-737F-45CB-B68E-254E46348037}" destId="{71A5FEA7-FE77-4220-960F-2AB7AE466FE5}" srcOrd="10" destOrd="0" presId="urn:microsoft.com/office/officeart/2005/8/layout/target3"/>
    <dgm:cxn modelId="{2E761EAC-9478-40CD-9EA1-CF9301AFF475}" type="presParOf" srcId="{333A1088-737F-45CB-B68E-254E46348037}" destId="{C8857ABF-5052-4733-A46C-0F8B764FF76F}" srcOrd="11" destOrd="0" presId="urn:microsoft.com/office/officeart/2005/8/layout/target3"/>
    <dgm:cxn modelId="{8725950A-4E3D-4C46-BC94-10585D0A433C}" type="presParOf" srcId="{333A1088-737F-45CB-B68E-254E46348037}" destId="{1839E65E-6E97-41D2-A171-98C033275D27}" srcOrd="12" destOrd="0" presId="urn:microsoft.com/office/officeart/2005/8/layout/target3"/>
    <dgm:cxn modelId="{B7033B24-8C7C-4CD8-BA49-3D3E54538DE9}" type="presParOf" srcId="{333A1088-737F-45CB-B68E-254E46348037}" destId="{914F10DC-A7FA-462B-9334-03354AC7EA9F}" srcOrd="13" destOrd="0" presId="urn:microsoft.com/office/officeart/2005/8/layout/target3"/>
    <dgm:cxn modelId="{D74DB674-5064-4A9E-A146-F4141AF1F129}" type="presParOf" srcId="{333A1088-737F-45CB-B68E-254E46348037}" destId="{5583D5C5-FAFF-4548-819C-80E289F73770}" srcOrd="14" destOrd="0" presId="urn:microsoft.com/office/officeart/2005/8/layout/target3"/>
    <dgm:cxn modelId="{F541A556-B7FB-4A1E-AE9B-FE13FF531AAC}" type="presParOf" srcId="{333A1088-737F-45CB-B68E-254E46348037}" destId="{AED2198E-93D5-4001-81B4-73124B309672}" srcOrd="15" destOrd="0" presId="urn:microsoft.com/office/officeart/2005/8/layout/target3"/>
    <dgm:cxn modelId="{E06BBBBB-BF63-42F6-A931-46B3149B6A73}" type="presParOf" srcId="{333A1088-737F-45CB-B68E-254E46348037}" destId="{2BE915AB-18AA-4053-B92C-3BFC9ED204BB}" srcOrd="16" destOrd="0" presId="urn:microsoft.com/office/officeart/2005/8/layout/target3"/>
    <dgm:cxn modelId="{04D8454B-7BAE-4C00-9C0C-F2C644E386E7}" type="presParOf" srcId="{333A1088-737F-45CB-B68E-254E46348037}" destId="{BD3627E9-8FC8-4A2F-B3EA-FAE798EF81D8}" srcOrd="17" destOrd="0" presId="urn:microsoft.com/office/officeart/2005/8/layout/target3"/>
    <dgm:cxn modelId="{B6754CF7-1D26-45E4-A92E-E98289F3BA4B}" type="presParOf" srcId="{333A1088-737F-45CB-B68E-254E46348037}" destId="{017154CD-D9A9-4968-AD11-1207A3C4C00A}" srcOrd="18" destOrd="0" presId="urn:microsoft.com/office/officeart/2005/8/layout/target3"/>
    <dgm:cxn modelId="{9A868EFD-3D5D-4C33-8946-E72C0914165D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NÁZEV:VY_22_INOVACE_16_AJ</a:t>
          </a:r>
          <a:r>
            <a:rPr lang="en-US" sz="2000" kern="1200" dirty="0" smtClean="0"/>
            <a:t>5</a:t>
          </a:r>
          <a:r>
            <a:rPr lang="cs-CZ" sz="2000" kern="1200" dirty="0" smtClean="0"/>
            <a:t>_PRES.CONT.NEG.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en-US" sz="2000" kern="1200" dirty="0" smtClean="0"/>
            <a:t>PRESENT CONTINOUS NEGATIVE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487DD2-357F-4012-9ED1-20F8874091F1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896973-3176-4981-8E1F-072FF02D199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9CD3E-A814-4574-B236-501D557F87AC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B1B9-7A7D-4F79-8EE7-91DBD280F3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C9CD3E-A814-4574-B236-501D557F87AC}" type="datetimeFigureOut">
              <a:rPr lang="cs-CZ" smtClean="0"/>
              <a:pPr/>
              <a:t>24.3.2013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F1B1B9-7A7D-4F79-8EE7-91DBD280F3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1340768"/>
            <a:ext cx="8388424" cy="34532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5.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se slovní zásobou.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k procvičení přítomného průběhového času.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tvoří věty </a:t>
            </a:r>
            <a:r>
              <a:rPr lang="cs-CZ" sz="2800" smtClean="0">
                <a:solidFill>
                  <a:prstClr val="black"/>
                </a:solidFill>
                <a:latin typeface="Arial" charset="0"/>
              </a:rPr>
              <a:t>k obrázkům v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záporu přítomného průběhového času a kliknutím zkontrolují.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588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  <a:hlinkClick r:id="rId2"/>
              </a:rPr>
              <a:t>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  <a:hlinkClick r:id="rId2"/>
              </a:rPr>
              <a:t>Microsoft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oem\Local Settings\Temporary Internet Files\Content.IE5\XDCZE55I\MP9004310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0"/>
            <a:ext cx="7809830" cy="564266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429256" y="332656"/>
            <a:ext cx="236936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70C0"/>
                </a:solidFill>
              </a:rPr>
              <a:t>swim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19" y="4221088"/>
            <a:ext cx="8640961" cy="2554545"/>
          </a:xfrm>
          <a:prstGeom prst="rect">
            <a:avLst/>
          </a:prstGeom>
          <a:solidFill>
            <a:schemeClr val="accent2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70C0"/>
                </a:solidFill>
              </a:rPr>
              <a:t>He / She isn’t swimming.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6" name="Násobení 5"/>
          <p:cNvSpPr/>
          <p:nvPr/>
        </p:nvSpPr>
        <p:spPr>
          <a:xfrm>
            <a:off x="2123728" y="980728"/>
            <a:ext cx="3528392" cy="242656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oem\Local Settings\Temporary Internet Files\Content.IE5\OSEE3BUW\MP90040033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6" y="337384"/>
            <a:ext cx="7772808" cy="5467879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4929190" y="2285992"/>
            <a:ext cx="232146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drink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19" y="4293097"/>
            <a:ext cx="8136905" cy="2554545"/>
          </a:xfrm>
          <a:prstGeom prst="rect">
            <a:avLst/>
          </a:prstGeom>
          <a:solidFill>
            <a:srgbClr val="FFFF0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He / She isn’t drinking.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899592" y="1916832"/>
            <a:ext cx="4968552" cy="244827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oem\Local Settings\Temporary Internet Files\Content.IE5\XDCZE55I\MP9004424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4515966" cy="6021288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5429256" y="1196752"/>
            <a:ext cx="33912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read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95736" y="4149080"/>
            <a:ext cx="6480720" cy="255454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He /She isn’t reading.</a:t>
            </a:r>
            <a:endParaRPr lang="cs-CZ" sz="8000" dirty="0"/>
          </a:p>
        </p:txBody>
      </p:sp>
      <p:sp>
        <p:nvSpPr>
          <p:cNvPr id="5" name="Násobení 4"/>
          <p:cNvSpPr/>
          <p:nvPr/>
        </p:nvSpPr>
        <p:spPr>
          <a:xfrm>
            <a:off x="611560" y="1412776"/>
            <a:ext cx="4752528" cy="285861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oem\Local Settings\Temporary Internet Files\Content.IE5\FX34C7GL\MP9004310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92696"/>
            <a:ext cx="8434780" cy="5660528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5214942" y="1124744"/>
            <a:ext cx="19219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dive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9" y="4221088"/>
            <a:ext cx="7704856" cy="2554545"/>
          </a:xfrm>
          <a:prstGeom prst="rect">
            <a:avLst/>
          </a:prstGeom>
          <a:solidFill>
            <a:srgbClr val="FFC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He /She isn’t diving.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1907704" y="1268760"/>
            <a:ext cx="3888432" cy="264259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72198" y="692696"/>
            <a:ext cx="23537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70C0"/>
                </a:solidFill>
              </a:rPr>
              <a:t>write</a:t>
            </a:r>
            <a:endParaRPr lang="cs-CZ" sz="8000" dirty="0">
              <a:solidFill>
                <a:srgbClr val="0070C0"/>
              </a:solidFill>
            </a:endParaRPr>
          </a:p>
        </p:txBody>
      </p:sp>
      <p:pic>
        <p:nvPicPr>
          <p:cNvPr id="5122" name="Picture 2" descr="C:\Documents and Settings\oem\Local Settings\Temporary Internet Files\Content.IE5\56HX2J3Y\MP9004095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0"/>
            <a:ext cx="4587627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1520" y="4293096"/>
            <a:ext cx="8280920" cy="2554545"/>
          </a:xfrm>
          <a:prstGeom prst="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70C0"/>
                </a:solidFill>
              </a:rPr>
              <a:t>He / She isn’t writing.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611560" y="2132856"/>
            <a:ext cx="4392488" cy="221054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oem\Local Settings\Temporary Internet Files\Content.IE5\FX34C7GL\MP90040162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0"/>
            <a:ext cx="8102546" cy="578787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5580112" y="764705"/>
            <a:ext cx="22322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eat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4077072"/>
            <a:ext cx="8208912" cy="2554545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He / She isn’t </a:t>
            </a:r>
            <a:r>
              <a:rPr lang="cs-CZ" sz="8000" dirty="0" smtClean="0">
                <a:solidFill>
                  <a:srgbClr val="FF0000"/>
                </a:solidFill>
              </a:rPr>
              <a:t>ea</a:t>
            </a:r>
            <a:r>
              <a:rPr lang="en-US" sz="8000" dirty="0" smtClean="0">
                <a:solidFill>
                  <a:srgbClr val="FF0000"/>
                </a:solidFill>
              </a:rPr>
              <a:t>ting.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611560" y="1916832"/>
            <a:ext cx="3888432" cy="23762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oem\Local Settings\Temporary Internet Files\Content.IE5\56HX2J3Y\MP9004424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88640"/>
            <a:ext cx="4446240" cy="666936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 flipH="1">
            <a:off x="5292080" y="764704"/>
            <a:ext cx="35283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dance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4149080"/>
            <a:ext cx="8280920" cy="2554545"/>
          </a:xfrm>
          <a:prstGeom prst="rect">
            <a:avLst/>
          </a:prstGeom>
          <a:solidFill>
            <a:srgbClr val="0070C0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He / She isn’t dancing.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1115616" y="2852936"/>
            <a:ext cx="3744416" cy="163448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8" name="Picture 6" descr="C:\Documents and Settings\oem\Local Settings\Temporary Internet Files\Content.IE5\56HX2J3Y\MP90042257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60648"/>
            <a:ext cx="4840002" cy="6453336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635896" y="1124744"/>
            <a:ext cx="53285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play football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4143380"/>
            <a:ext cx="7488832" cy="255454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He / She isn’t playing football.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9" name="Násobení 8"/>
          <p:cNvSpPr/>
          <p:nvPr/>
        </p:nvSpPr>
        <p:spPr>
          <a:xfrm>
            <a:off x="827584" y="2060848"/>
            <a:ext cx="3744416" cy="228255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oem\Local Settings\Temporary Internet Files\Content.IE5\FX34C7GL\MC9002320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32656"/>
            <a:ext cx="5848052" cy="5466139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5572132" y="2071678"/>
            <a:ext cx="182614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skip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4365104"/>
            <a:ext cx="8424936" cy="2554545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He / She isn’t skipping.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1475656" y="1628800"/>
            <a:ext cx="3240360" cy="259228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29256" y="2924944"/>
            <a:ext cx="23262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jump</a:t>
            </a:r>
            <a:endParaRPr lang="cs-CZ" sz="8000" dirty="0">
              <a:solidFill>
                <a:srgbClr val="00B0F0"/>
              </a:solidFill>
            </a:endParaRPr>
          </a:p>
        </p:txBody>
      </p:sp>
      <p:pic>
        <p:nvPicPr>
          <p:cNvPr id="10242" name="Picture 2" descr="C:\Documents and Settings\oem\Local Settings\Temporary Internet Files\Content.IE5\XDCZE55I\MP9004423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6632"/>
            <a:ext cx="4894008" cy="652534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1521" y="332656"/>
            <a:ext cx="8640960" cy="2554545"/>
          </a:xfrm>
          <a:prstGeom prst="rect">
            <a:avLst/>
          </a:prstGeom>
          <a:solidFill>
            <a:srgbClr val="7030A0"/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He / She isn’t jumping.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539552" y="3212976"/>
            <a:ext cx="2786608" cy="259228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86380" y="1052736"/>
            <a:ext cx="16193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run</a:t>
            </a:r>
            <a:endParaRPr lang="cs-CZ" sz="8000" dirty="0">
              <a:solidFill>
                <a:srgbClr val="FF0000"/>
              </a:solidFill>
            </a:endParaRPr>
          </a:p>
        </p:txBody>
      </p:sp>
      <p:pic>
        <p:nvPicPr>
          <p:cNvPr id="11266" name="Picture 2" descr="C:\Documents and Settings\oem\Local Settings\Temporary Internet Files\Content.IE5\OSEE3BUW\MP9002554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4032448" cy="606383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23528" y="4000504"/>
            <a:ext cx="8352927" cy="255454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He / She isn’t running.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1475656" y="1700808"/>
            <a:ext cx="2664296" cy="273630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 descr="C:\Documents and Settings\oem\Local Settings\Temporary Internet Files\Content.IE5\56HX2J3Y\MP9004019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88640"/>
            <a:ext cx="7382297" cy="4919609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5000628" y="2857496"/>
            <a:ext cx="116410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sit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5537" y="4293096"/>
            <a:ext cx="8424936" cy="255454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/>
            <a:r>
              <a:rPr lang="en-US" sz="8000" dirty="0" smtClean="0">
                <a:solidFill>
                  <a:srgbClr val="FF0000"/>
                </a:solidFill>
              </a:rPr>
              <a:t>He / She isn’t </a:t>
            </a:r>
            <a:r>
              <a:rPr lang="cs-CZ" sz="8000" dirty="0" smtClean="0">
                <a:solidFill>
                  <a:srgbClr val="FF0000"/>
                </a:solidFill>
              </a:rPr>
              <a:t>sitt</a:t>
            </a:r>
            <a:r>
              <a:rPr lang="en-US" sz="8000" dirty="0" smtClean="0">
                <a:solidFill>
                  <a:srgbClr val="FF0000"/>
                </a:solidFill>
              </a:rPr>
              <a:t>ing.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8" name="Násobení 7"/>
          <p:cNvSpPr/>
          <p:nvPr/>
        </p:nvSpPr>
        <p:spPr>
          <a:xfrm>
            <a:off x="1763688" y="1988840"/>
            <a:ext cx="4320480" cy="199452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Documents and Settings\oem\Local Settings\Temporary Internet Files\Content.IE5\FX34C7GL\MP9002021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32656"/>
            <a:ext cx="4680520" cy="6094591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995936" y="1124744"/>
            <a:ext cx="48965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00B0F0"/>
                </a:solidFill>
              </a:rPr>
              <a:t>play tennis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3" y="4005064"/>
            <a:ext cx="7920880" cy="2554545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He / She isn’t playing </a:t>
            </a:r>
            <a:r>
              <a:rPr lang="cs-CZ" sz="8000" dirty="0" smtClean="0">
                <a:solidFill>
                  <a:srgbClr val="00B0F0"/>
                </a:solidFill>
              </a:rPr>
              <a:t>tennis</a:t>
            </a:r>
            <a:endParaRPr lang="cs-CZ" dirty="0"/>
          </a:p>
        </p:txBody>
      </p:sp>
      <p:sp>
        <p:nvSpPr>
          <p:cNvPr id="6" name="Násobení 5"/>
          <p:cNvSpPr/>
          <p:nvPr/>
        </p:nvSpPr>
        <p:spPr>
          <a:xfrm>
            <a:off x="1043608" y="1988840"/>
            <a:ext cx="2736304" cy="206652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1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Najdi skrytou větu : John is not </a:t>
            </a:r>
            <a:r>
              <a:rPr lang="cs-CZ" sz="3200" dirty="0" err="1" smtClean="0"/>
              <a:t>jumping</a:t>
            </a:r>
            <a:r>
              <a:rPr lang="cs-CZ" sz="3200" smtClean="0"/>
              <a:t>.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9510" y="1052740"/>
          <a:ext cx="8856990" cy="5805260"/>
        </p:xfrm>
        <a:graphic>
          <a:graphicData uri="http://schemas.openxmlformats.org/drawingml/2006/table">
            <a:tbl>
              <a:tblPr/>
              <a:tblGrid>
                <a:gridCol w="885699"/>
                <a:gridCol w="885699"/>
                <a:gridCol w="885699"/>
                <a:gridCol w="885699"/>
                <a:gridCol w="885699"/>
                <a:gridCol w="885699"/>
                <a:gridCol w="885699"/>
                <a:gridCol w="885699"/>
                <a:gridCol w="885699"/>
                <a:gridCol w="885699"/>
              </a:tblGrid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5" y="332656"/>
            <a:ext cx="576064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Řešení napiš: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9510" y="1052740"/>
          <a:ext cx="8856990" cy="5805260"/>
        </p:xfrm>
        <a:graphic>
          <a:graphicData uri="http://schemas.openxmlformats.org/drawingml/2006/table">
            <a:tbl>
              <a:tblPr/>
              <a:tblGrid>
                <a:gridCol w="885699"/>
                <a:gridCol w="885699"/>
                <a:gridCol w="885699"/>
                <a:gridCol w="885699"/>
                <a:gridCol w="885699"/>
                <a:gridCol w="885699"/>
                <a:gridCol w="885699"/>
                <a:gridCol w="885699"/>
                <a:gridCol w="885699"/>
                <a:gridCol w="885699"/>
              </a:tblGrid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</a:tr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0526"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388</Words>
  <Application>Microsoft Office PowerPoint</Application>
  <PresentationFormat>Předvádění na obrazovce (4:3)</PresentationFormat>
  <Paragraphs>249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 HOLIDAY</dc:title>
  <dc:creator>holcnerovam</dc:creator>
  <cp:lastModifiedBy>OEM</cp:lastModifiedBy>
  <cp:revision>14</cp:revision>
  <dcterms:created xsi:type="dcterms:W3CDTF">2012-01-18T14:27:28Z</dcterms:created>
  <dcterms:modified xsi:type="dcterms:W3CDTF">2013-03-24T15:27:20Z</dcterms:modified>
</cp:coreProperties>
</file>