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59" r:id="rId5"/>
    <p:sldId id="260" r:id="rId6"/>
    <p:sldId id="261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VY_12_INOVACE_31_Dvojice slov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Dvojice slov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VY_12_INOVACE_31_Dvojice slov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Dvojice slov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2631311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/>
              <a:t>Materiál je určený žákům  5. ročníku.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Materiál je určený pro </a:t>
            </a:r>
            <a:r>
              <a:rPr lang="cs-CZ" sz="2400" dirty="0" smtClean="0"/>
              <a:t>samostatnou práci žáků, učitel úkol vysvětlí a žáci pracují </a:t>
            </a:r>
            <a:r>
              <a:rPr lang="cs-CZ" sz="2400" dirty="0" smtClean="0"/>
              <a:t>samostatně.</a:t>
            </a:r>
            <a:endParaRPr lang="cs-CZ" sz="2400" dirty="0"/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Prezentace na interaktivní tabuli.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Pomůcky: interaktivní pero, fixy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Inovace: </a:t>
            </a:r>
            <a:r>
              <a:rPr lang="cs-CZ" sz="2400" dirty="0" smtClean="0"/>
              <a:t>Interaktivní </a:t>
            </a:r>
            <a:r>
              <a:rPr lang="cs-CZ" sz="2400" dirty="0"/>
              <a:t>způsob učení, získání informací </a:t>
            </a:r>
          </a:p>
          <a:p>
            <a:pPr marL="0" indent="0">
              <a:buNone/>
            </a:pPr>
            <a:r>
              <a:rPr lang="cs-CZ" sz="2400" dirty="0"/>
              <a:t>     </a:t>
            </a:r>
            <a:r>
              <a:rPr lang="cs-CZ" sz="2400" dirty="0" smtClean="0"/>
              <a:t>o významu slov, po přečtení a splnění úkolů vedeme se žáky     </a:t>
            </a:r>
            <a:br>
              <a:rPr lang="cs-CZ" sz="2400" dirty="0" smtClean="0"/>
            </a:br>
            <a:r>
              <a:rPr lang="cs-CZ" sz="2400" dirty="0" smtClean="0"/>
              <a:t>     rozhovor, při kterém získají informace o Krkonoších, o </a:t>
            </a:r>
            <a:r>
              <a:rPr lang="cs-CZ" sz="2400" dirty="0" smtClean="0"/>
              <a:t>Sněžce.</a:t>
            </a:r>
            <a:endParaRPr lang="cs-CZ" sz="2400" dirty="0"/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Metodické pokyny:  </a:t>
            </a:r>
            <a:r>
              <a:rPr lang="cs-CZ" sz="2400" dirty="0" smtClean="0"/>
              <a:t>Tiché  </a:t>
            </a:r>
            <a:r>
              <a:rPr lang="cs-CZ" sz="2400" dirty="0"/>
              <a:t>čtení, </a:t>
            </a:r>
            <a:r>
              <a:rPr lang="cs-CZ" sz="2400" dirty="0" smtClean="0"/>
              <a:t>vyhledej dvojice slov, pozorně čti, odpověz na </a:t>
            </a:r>
            <a:r>
              <a:rPr lang="cs-CZ" sz="2400" dirty="0" smtClean="0"/>
              <a:t>otázky.</a:t>
            </a: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Pozorně čti.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 následujícím textu hledej dvojice slov. Tato slova stejně znějí, ale píší se jinak. Píší se buď dohromady nebo zvlášť.  Jsou to dvojice jako například </a:t>
            </a:r>
            <a:r>
              <a:rPr lang="cs-CZ" b="1" dirty="0" smtClean="0"/>
              <a:t>okolo</a:t>
            </a:r>
            <a:r>
              <a:rPr lang="cs-CZ" dirty="0" smtClean="0"/>
              <a:t> a </a:t>
            </a:r>
            <a:r>
              <a:rPr lang="cs-CZ" b="1" dirty="0" smtClean="0"/>
              <a:t>o kolo</a:t>
            </a:r>
            <a:r>
              <a:rPr lang="cs-CZ" dirty="0" smtClean="0"/>
              <a:t>, </a:t>
            </a:r>
            <a:r>
              <a:rPr lang="cs-CZ" b="1" dirty="0" smtClean="0"/>
              <a:t>nakonec</a:t>
            </a:r>
            <a:r>
              <a:rPr lang="cs-CZ" dirty="0" smtClean="0"/>
              <a:t> a </a:t>
            </a:r>
            <a:r>
              <a:rPr lang="cs-CZ" b="1" dirty="0" smtClean="0"/>
              <a:t>na konec</a:t>
            </a:r>
            <a:r>
              <a:rPr lang="cs-CZ" dirty="0" smtClean="0"/>
              <a:t>. Tedy příslovce a v druhém případě předložka </a:t>
            </a:r>
            <a:r>
              <a:rPr lang="cs-CZ" dirty="0" smtClean="0"/>
              <a:t>     s </a:t>
            </a:r>
            <a:r>
              <a:rPr lang="cs-CZ" dirty="0" smtClean="0"/>
              <a:t>podstatným jménem. V textu je několik takových dvojic - slov, jsou napsané vždy dohromady. Podtrhni si je a urči správnost psaní.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301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3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Výlet na Sněžku.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 smtClean="0"/>
              <a:t>Byli jsme na dovolené v Krkonoších. Plán výletů jsme zatím připravený neměli. Výlet na Sněžku byl dopředu jasný.  Na parkovišti v Peci nám určili, že zaparkujeme zatím zeleným autem ve druhé řadě. Cesta nahoru Sněžku je z Pece dost dlouhá. Dohromady nás šlo šest. Až nahoru jsme přes drobná klopýtnutí dorazili nakonec  všichni. Bratr cestou ošklivě zakopl a spadl dohromady drobných kamenů. Odřel si pravou dlaň, ale neplakal, byl statečný. </a:t>
            </a:r>
            <a:r>
              <a:rPr lang="cs-CZ" sz="2400" dirty="0"/>
              <a:t>N</a:t>
            </a:r>
            <a:r>
              <a:rPr lang="cs-CZ" sz="2400" dirty="0" smtClean="0"/>
              <a:t>ahoře jsme se potom velkém úsilí usadili a rozhlédli se po krajině. Tatínek fotil. Potom maminka vyndala z batohu svačinu, pochutnali jsme si. Její napomínání, jak jíst, známe zpaměti. Pohledy ze Sněžky dolů se zpaměti hned tak nevytratí.  Nakonec výletu také nezapomeneme, pokazilo se počasí a my jsme promokli.</a:t>
            </a:r>
            <a:endParaRPr lang="cs-CZ" sz="2400" dirty="0"/>
          </a:p>
        </p:txBody>
      </p:sp>
      <p:pic>
        <p:nvPicPr>
          <p:cNvPr id="1026" name="Picture 2" descr="C:\Users\DykovaA\AppData\Local\Microsoft\Windows\Temporary Internet Files\Content.IE5\S7687CZ2\MC9004262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04664"/>
            <a:ext cx="1909267" cy="910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3111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3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Výlet na Sněžku. ŘEŠENÍ.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 smtClean="0"/>
              <a:t>Byli jsme na dovolené v Krkonoších. Plán výletů jsme </a:t>
            </a:r>
            <a:r>
              <a:rPr lang="cs-CZ" sz="2400" b="1" u="sng" dirty="0" smtClean="0"/>
              <a:t>zatím </a:t>
            </a:r>
            <a:r>
              <a:rPr lang="cs-CZ" sz="2400" dirty="0" smtClean="0"/>
              <a:t>připravený neměli. Výlet na Sněžku byl dopředu jasný.  Na parkovišti v Peci nám určili, že zaparkujeme </a:t>
            </a:r>
            <a:r>
              <a:rPr lang="cs-CZ" sz="2400" b="1" u="sng" dirty="0" smtClean="0"/>
              <a:t>za tím</a:t>
            </a:r>
            <a:r>
              <a:rPr lang="cs-CZ" sz="2400" b="1" dirty="0" smtClean="0"/>
              <a:t> </a:t>
            </a:r>
            <a:r>
              <a:rPr lang="cs-CZ" sz="2400" dirty="0" smtClean="0"/>
              <a:t>zeleným autem ve druhé řadě. Cesta </a:t>
            </a:r>
            <a:r>
              <a:rPr lang="cs-CZ" sz="2400" b="1" u="sng" dirty="0" smtClean="0"/>
              <a:t>na horu </a:t>
            </a:r>
            <a:r>
              <a:rPr lang="cs-CZ" sz="2400" dirty="0" smtClean="0"/>
              <a:t>Sněžku je z Pece dost dlouhá. </a:t>
            </a:r>
            <a:r>
              <a:rPr lang="cs-CZ" sz="2400" b="1" u="sng" dirty="0" smtClean="0"/>
              <a:t>Dohromady</a:t>
            </a:r>
            <a:r>
              <a:rPr lang="cs-CZ" sz="2400" dirty="0" smtClean="0"/>
              <a:t> nás šlo šest. Až </a:t>
            </a:r>
            <a:r>
              <a:rPr lang="cs-CZ" sz="2400" b="1" u="sng" dirty="0" smtClean="0"/>
              <a:t>nahoru</a:t>
            </a:r>
            <a:r>
              <a:rPr lang="cs-CZ" sz="2400" dirty="0" smtClean="0"/>
              <a:t> jsme přes drobná klopýtnutí dorazili </a:t>
            </a:r>
            <a:r>
              <a:rPr lang="cs-CZ" sz="2400" b="1" u="sng" dirty="0" smtClean="0"/>
              <a:t>nakonec</a:t>
            </a:r>
            <a:r>
              <a:rPr lang="cs-CZ" sz="2400" dirty="0" smtClean="0"/>
              <a:t>  všichni. Bratr cestou ošklivě zakopl a spadl </a:t>
            </a:r>
            <a:r>
              <a:rPr lang="cs-CZ" sz="2400" b="1" u="sng" dirty="0" smtClean="0"/>
              <a:t>do hromady</a:t>
            </a:r>
            <a:r>
              <a:rPr lang="cs-CZ" sz="2400" b="1" dirty="0" smtClean="0"/>
              <a:t> </a:t>
            </a:r>
            <a:r>
              <a:rPr lang="cs-CZ" sz="2400" dirty="0" smtClean="0"/>
              <a:t>drobných kamenů. Odřel si pravou dlaň, ale neplakal, byl statečný. </a:t>
            </a:r>
            <a:r>
              <a:rPr lang="cs-CZ" sz="2400" dirty="0"/>
              <a:t>N</a:t>
            </a:r>
            <a:r>
              <a:rPr lang="cs-CZ" sz="2400" dirty="0" smtClean="0"/>
              <a:t>ahoře jsme se</a:t>
            </a:r>
            <a:r>
              <a:rPr lang="cs-CZ" sz="2400" b="1" u="sng" dirty="0" smtClean="0"/>
              <a:t> po tom </a:t>
            </a:r>
            <a:r>
              <a:rPr lang="cs-CZ" sz="2400" dirty="0" smtClean="0"/>
              <a:t>velkém úsilí usadili a rozhlédli se po krajině. Tatínek fotil. </a:t>
            </a:r>
            <a:r>
              <a:rPr lang="cs-CZ" sz="2400" b="1" u="sng" dirty="0" smtClean="0"/>
              <a:t>Potom</a:t>
            </a:r>
            <a:r>
              <a:rPr lang="cs-CZ" sz="2400" dirty="0" smtClean="0"/>
              <a:t> maminka vyndala z batohu svačinu, pochutnali jsme si. Její napomínání, jak jíst, známe </a:t>
            </a:r>
            <a:r>
              <a:rPr lang="cs-CZ" sz="2400" b="1" u="sng" dirty="0" smtClean="0"/>
              <a:t>zpaměti.</a:t>
            </a:r>
            <a:r>
              <a:rPr lang="cs-CZ" sz="2400" dirty="0" smtClean="0"/>
              <a:t> Pohledy ze Sněžky dolů se </a:t>
            </a:r>
            <a:r>
              <a:rPr lang="cs-CZ" sz="2400" b="1" u="sng" dirty="0" smtClean="0"/>
              <a:t>z pamět</a:t>
            </a:r>
            <a:r>
              <a:rPr lang="cs-CZ" sz="2400" dirty="0" smtClean="0"/>
              <a:t>i hned tak nevytratí.  </a:t>
            </a:r>
            <a:r>
              <a:rPr lang="cs-CZ" sz="2400" b="1" u="sng" dirty="0" smtClean="0"/>
              <a:t>Na konec</a:t>
            </a:r>
            <a:r>
              <a:rPr lang="cs-CZ" sz="2400" dirty="0" smtClean="0"/>
              <a:t> výletu také nezapomeneme, pokazilo se počasí a my jsme promokli. Ale nevadí, byl to krásný výlet.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48388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Odpověz na otázky.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Je pravda, že na Sněžku jeli lanovkou?    ANO – NE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Dozvěděli jsme se v textu, kdo všechno na Sněžku šel?      ANO – NE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Po celou dobu výletu jim přálo počasí?  ANO – NE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Svačinu si zapomněli v autě.   ANO – NE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Počasí se jim trochu pokazilo.  ANO – NE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Bratr měl cestou nehodu, zakopl a odřel se.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ANO – NE</a:t>
            </a:r>
          </a:p>
          <a:p>
            <a:pPr marL="514350" indent="-514350">
              <a:buAutoNum type="arabicPeriod" startAt="7"/>
            </a:pPr>
            <a:r>
              <a:rPr lang="cs-CZ" sz="2800" dirty="0" smtClean="0"/>
              <a:t>Na parkovišti nebylo místo, auto stálo v ulici vedle</a:t>
            </a:r>
          </a:p>
          <a:p>
            <a:pPr marL="0" indent="0">
              <a:buNone/>
            </a:pPr>
            <a:r>
              <a:rPr lang="cs-CZ" sz="2800" dirty="0" smtClean="0"/>
              <a:t>       zeleného auta.   ANO – NE</a:t>
            </a:r>
          </a:p>
          <a:p>
            <a:pPr marL="514350" indent="-514350">
              <a:buAutoNum type="arabicPeriod" startAt="8"/>
            </a:pPr>
            <a:r>
              <a:rPr lang="cs-CZ" sz="2800" dirty="0" smtClean="0"/>
              <a:t>Věděl </a:t>
            </a:r>
            <a:r>
              <a:rPr lang="cs-CZ" sz="2800" dirty="0" smtClean="0"/>
              <a:t>bys, </a:t>
            </a:r>
            <a:r>
              <a:rPr lang="cs-CZ" sz="2800" dirty="0" smtClean="0"/>
              <a:t>o jaké Peci se </a:t>
            </a:r>
            <a:r>
              <a:rPr lang="cs-CZ" sz="2800" dirty="0" smtClean="0"/>
              <a:t>hovoří? </a:t>
            </a:r>
            <a:r>
              <a:rPr lang="cs-CZ" sz="2800" dirty="0" smtClean="0"/>
              <a:t>Vysvětli, pokud víš.</a:t>
            </a:r>
          </a:p>
          <a:p>
            <a:pPr marL="0" indent="0">
              <a:buNone/>
            </a:pPr>
            <a:r>
              <a:rPr lang="cs-CZ" sz="2800" dirty="0" smtClean="0"/>
              <a:t>        …………………………………………………………………………………..</a:t>
            </a:r>
          </a:p>
          <a:p>
            <a:pPr marL="0" indent="0">
              <a:buNone/>
            </a:pP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61754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577</Words>
  <Application>Microsoft Office PowerPoint</Application>
  <PresentationFormat>Předvádění na obrazovce (4:3)</PresentationFormat>
  <Paragraphs>33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Pozorně čti.</vt:lpstr>
      <vt:lpstr>Výlet na Sněžku.</vt:lpstr>
      <vt:lpstr>Výlet na Sněžku. ŘEŠENÍ.</vt:lpstr>
      <vt:lpstr>Odpověz na otázky.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17</cp:revision>
  <dcterms:created xsi:type="dcterms:W3CDTF">2011-08-21T15:31:45Z</dcterms:created>
  <dcterms:modified xsi:type="dcterms:W3CDTF">2012-03-13T12:37:04Z</dcterms:modified>
</cp:coreProperties>
</file>