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9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Anna </a:t>
          </a:r>
          <a:r>
            <a:rPr lang="cs-CZ" smtClean="0"/>
            <a:t>Dyková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VY_12_INOVACE_30_Doplň slova do vět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Doplň slova do vět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CZ.1.07/1.4.00/21.2649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Anna </a:t>
          </a:r>
          <a:r>
            <a:rPr lang="cs-CZ" sz="1800" kern="1200" smtClean="0"/>
            <a:t>Dyková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VY_12_INOVACE_30_Doplň slova do vět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Doplň slova do vět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CZ.1.07/1.4.00/21.2649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D59A66-5BA8-46AF-887A-60FD3098E0FD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FDAED1-C4C7-4B02-96B7-05B02E952F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0560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doplní.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FDAED1-C4C7-4B02-96B7-05B02E952FDD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55650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spojí do vět. Můžeme tvoři souvětí, domýšlet proč.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FDAED1-C4C7-4B02-96B7-05B02E952FDD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5557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dobric.cz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9482515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/>
              <a:t>Materiál je určený žákům  5. ročníku. 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Materiál je </a:t>
            </a:r>
            <a:r>
              <a:rPr lang="cs-CZ" sz="2400" dirty="0" smtClean="0"/>
              <a:t>vhodný </a:t>
            </a:r>
            <a:r>
              <a:rPr lang="cs-CZ" sz="2400" dirty="0"/>
              <a:t>pro samostatnou </a:t>
            </a:r>
            <a:r>
              <a:rPr lang="cs-CZ" sz="2400" dirty="0" smtClean="0"/>
              <a:t>práci jako pravopisné </a:t>
            </a:r>
            <a:r>
              <a:rPr lang="cs-CZ" sz="2400" dirty="0" smtClean="0"/>
              <a:t>cvičení.</a:t>
            </a:r>
            <a:endParaRPr lang="cs-CZ" sz="2400" dirty="0"/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Materiál využijeme při opakování </a:t>
            </a:r>
            <a:r>
              <a:rPr lang="cs-CZ" sz="2400" dirty="0" smtClean="0"/>
              <a:t>učiva.</a:t>
            </a:r>
            <a:endParaRPr lang="cs-CZ" sz="2400" dirty="0"/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Prezentace na interaktivní </a:t>
            </a:r>
            <a:r>
              <a:rPr lang="cs-CZ" sz="2400" dirty="0" smtClean="0"/>
              <a:t>tabuli.</a:t>
            </a:r>
            <a:endParaRPr lang="cs-CZ" sz="2400" dirty="0"/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Pomůcky: interaktivní pero, fixy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Inovace: </a:t>
            </a:r>
            <a:r>
              <a:rPr lang="cs-CZ" sz="2400" dirty="0" smtClean="0"/>
              <a:t>Interaktivní </a:t>
            </a:r>
            <a:r>
              <a:rPr lang="cs-CZ" sz="2400" dirty="0"/>
              <a:t>způsob </a:t>
            </a:r>
            <a:r>
              <a:rPr lang="cs-CZ" sz="2400" dirty="0" smtClean="0"/>
              <a:t>učení, žáci zjistí informace </a:t>
            </a:r>
            <a:r>
              <a:rPr lang="cs-CZ" sz="2400" dirty="0" smtClean="0"/>
              <a:t>            o </a:t>
            </a:r>
            <a:r>
              <a:rPr lang="cs-CZ" sz="2400" dirty="0" smtClean="0"/>
              <a:t>místním fotbalovém mužstvu na stránkách obce, předají si informace o sportovcích a vyhledají </a:t>
            </a:r>
            <a:r>
              <a:rPr lang="cs-CZ" sz="2400" dirty="0" smtClean="0"/>
              <a:t>je.</a:t>
            </a:r>
            <a:endParaRPr lang="cs-CZ" sz="2400" dirty="0"/>
          </a:p>
          <a:p>
            <a:pPr>
              <a:buFont typeface="Wingdings" pitchFamily="2" charset="2"/>
              <a:buChar char="Ø"/>
            </a:pPr>
            <a:r>
              <a:rPr lang="cs-CZ" sz="2400" dirty="0"/>
              <a:t>Metodické pokyny</a:t>
            </a:r>
            <a:r>
              <a:rPr lang="cs-CZ" sz="2400" dirty="0" smtClean="0"/>
              <a:t>: </a:t>
            </a:r>
            <a:r>
              <a:rPr lang="cs-CZ" sz="2400" dirty="0" smtClean="0"/>
              <a:t>Pozorně </a:t>
            </a:r>
            <a:r>
              <a:rPr lang="cs-CZ" sz="2400" dirty="0" smtClean="0"/>
              <a:t>čti a doplň vhodný chybějící několikanásobný podmět, přečti si pozorně přísudek, spoj do vět, domysli, jak mohou věty </a:t>
            </a:r>
            <a:r>
              <a:rPr lang="cs-CZ" sz="2400" dirty="0" smtClean="0"/>
              <a:t>pokračovat.</a:t>
            </a: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/>
              <a:t>Pravopisné cvičení, doplň vhodný několikanásobný podmět.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Iveta a _______ si házeli malým míčkem. Včely i _______ poletovali nad květinami. Hrnky a _______ spadly ze stolu. Telata a ______ se spokojeně pásly. Srnky a ______ rychle zmizeli. Hříbata i _______ se proháněli po pastvině. Záclony i ______</a:t>
            </a:r>
          </a:p>
          <a:p>
            <a:pPr marL="0" indent="0">
              <a:buNone/>
            </a:pPr>
            <a:r>
              <a:rPr lang="cs-CZ" sz="2400" dirty="0"/>
              <a:t>v</a:t>
            </a:r>
            <a:r>
              <a:rPr lang="cs-CZ" sz="2400" dirty="0" smtClean="0"/>
              <a:t>isely na čistých oknech. Vrány a _______ kroužili nad polem.</a:t>
            </a:r>
          </a:p>
          <a:p>
            <a:pPr marL="0" indent="0">
              <a:buNone/>
            </a:pPr>
            <a:r>
              <a:rPr lang="cs-CZ" sz="2400" dirty="0" smtClean="0"/>
              <a:t>Iveta a _______ si házely malým míčkem. Včely i ______ poletovaly nad květinami. Srnky a ________ rychle zmizely.</a:t>
            </a:r>
          </a:p>
          <a:p>
            <a:pPr marL="0" indent="0">
              <a:buNone/>
            </a:pPr>
            <a:r>
              <a:rPr lang="cs-CZ" sz="2400" dirty="0" smtClean="0"/>
              <a:t>__________ a _________ postavily pěkného sněhuláka.</a:t>
            </a:r>
          </a:p>
          <a:p>
            <a:pPr marL="0" indent="0">
              <a:buNone/>
            </a:pPr>
            <a:r>
              <a:rPr lang="cs-CZ" sz="2400" dirty="0" smtClean="0"/>
              <a:t>V ohradě se protahovali ________, _________ a __________ .</a:t>
            </a:r>
            <a:br>
              <a:rPr lang="cs-CZ" sz="2400" dirty="0" smtClean="0"/>
            </a:br>
            <a:r>
              <a:rPr lang="cs-CZ" sz="2400" dirty="0" smtClean="0"/>
              <a:t>U stolu seděli _______, _________ , _________ a _________ 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12684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5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Spoj do vět, všímej si podmětu.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Nedaleko zříceniny se všechny děti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Před  soupeřovým brankářem se kluci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Nové počítače v naší učebně se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Nákladní auta se v kopci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Obě kamarádky se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Závodní koně se před překážkou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Velké stádo žiraf se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Návštěvníci divadla se u vchodu 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/>
              <a:t>n</a:t>
            </a:r>
            <a:r>
              <a:rPr lang="cs-CZ" dirty="0" smtClean="0"/>
              <a:t>áhle zastavili.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n</a:t>
            </a:r>
            <a:r>
              <a:rPr lang="cs-CZ" dirty="0" smtClean="0"/>
              <a:t>áhle zastavily.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n</a:t>
            </a:r>
            <a:r>
              <a:rPr lang="cs-CZ" dirty="0" smtClean="0"/>
              <a:t>áhle zastavili.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n</a:t>
            </a:r>
            <a:r>
              <a:rPr lang="cs-CZ" dirty="0" smtClean="0"/>
              <a:t>áhle zastavila. 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n</a:t>
            </a:r>
            <a:r>
              <a:rPr lang="cs-CZ" dirty="0" smtClean="0"/>
              <a:t>áhle zastavili.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n</a:t>
            </a:r>
            <a:r>
              <a:rPr lang="cs-CZ" dirty="0" smtClean="0"/>
              <a:t>áhle zastavily.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n</a:t>
            </a:r>
            <a:r>
              <a:rPr lang="cs-CZ" dirty="0" smtClean="0"/>
              <a:t>áhle zastavily.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n</a:t>
            </a:r>
            <a:r>
              <a:rPr lang="cs-CZ" dirty="0" smtClean="0"/>
              <a:t>áhle zastavilo.</a:t>
            </a:r>
          </a:p>
          <a:p>
            <a:pPr marL="514350" indent="-514350">
              <a:buFont typeface="+mj-lt"/>
              <a:buAutoNum type="alphaLcPeriod"/>
            </a:pPr>
            <a:endParaRPr lang="cs-CZ" dirty="0" smtClean="0"/>
          </a:p>
          <a:p>
            <a:pPr marL="514350" indent="-514350">
              <a:buFont typeface="+mj-lt"/>
              <a:buAutoNum type="alphaLcPeriod"/>
            </a:pPr>
            <a:endParaRPr lang="cs-CZ" dirty="0"/>
          </a:p>
        </p:txBody>
      </p:sp>
      <p:pic>
        <p:nvPicPr>
          <p:cNvPr id="1026" name="Picture 2" descr="C:\Users\DykovaA\AppData\Local\Microsoft\Windows\Temporary Internet Files\Content.IE5\4UEXPAYC\MP90042443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229200"/>
            <a:ext cx="2302862" cy="1534642"/>
          </a:xfrm>
          <a:prstGeom prst="plaqu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4319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200" dirty="0" smtClean="0">
                <a:hlinkClick r:id="rId2"/>
              </a:rPr>
              <a:t>www.dobric.cz</a:t>
            </a: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 jedné větě se hovořilo o brankáři, podívej se na stránky obce a zjisti, jak hraje místní fotbalový oddíl.</a:t>
            </a:r>
          </a:p>
          <a:p>
            <a:r>
              <a:rPr lang="cs-CZ" dirty="0" smtClean="0"/>
              <a:t>V kterých dalších sportech hraje brankář?</a:t>
            </a:r>
          </a:p>
          <a:p>
            <a:r>
              <a:rPr lang="cs-CZ" dirty="0" smtClean="0"/>
              <a:t>Znáš slavné české brankáře, kteří hrají nebo hráli i v zahraničí?</a:t>
            </a:r>
          </a:p>
          <a:p>
            <a:r>
              <a:rPr lang="cs-CZ" dirty="0" smtClean="0"/>
              <a:t>I na tyto odpovědi využij internet.</a:t>
            </a:r>
            <a:endParaRPr lang="cs-CZ" dirty="0"/>
          </a:p>
        </p:txBody>
      </p:sp>
      <p:pic>
        <p:nvPicPr>
          <p:cNvPr id="2052" name="Picture 4" descr="C:\Users\DykovaA\AppData\Local\Microsoft\Windows\Temporary Internet Files\Content.IE5\4UEXPAYC\MP90026224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104248"/>
            <a:ext cx="2670688" cy="1753752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1947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366</Words>
  <Application>Microsoft Office PowerPoint</Application>
  <PresentationFormat>Předvádění na obrazovce (4:3)</PresentationFormat>
  <Paragraphs>47</Paragraphs>
  <Slides>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Pravopisné cvičení, doplň vhodný několikanásobný podmět.</vt:lpstr>
      <vt:lpstr>Spoj do vět, všímej si podmětu.</vt:lpstr>
      <vt:lpstr>www.dobric.cz 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Učitel</cp:lastModifiedBy>
  <cp:revision>23</cp:revision>
  <dcterms:created xsi:type="dcterms:W3CDTF">2011-08-21T15:31:45Z</dcterms:created>
  <dcterms:modified xsi:type="dcterms:W3CDTF">2012-03-13T12:49:27Z</dcterms:modified>
</cp:coreProperties>
</file>