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9" r:id="rId4"/>
    <p:sldId id="258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309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61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257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141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49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87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556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315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030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232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064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1F257-F73D-41A4-BC9F-C09F5B9BCBA4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76A0FB-C9AB-497B-8B4F-81D076574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222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12" Type="http://schemas.openxmlformats.org/officeDocument/2006/relationships/image" Target="../media/image27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wmf"/><Relationship Id="rId11" Type="http://schemas.openxmlformats.org/officeDocument/2006/relationships/image" Target="../media/image13.wmf"/><Relationship Id="rId5" Type="http://schemas.openxmlformats.org/officeDocument/2006/relationships/image" Target="../media/image21.wmf"/><Relationship Id="rId10" Type="http://schemas.openxmlformats.org/officeDocument/2006/relationships/image" Target="../media/image26.jpeg"/><Relationship Id="rId4" Type="http://schemas.openxmlformats.org/officeDocument/2006/relationships/image" Target="../media/image20.wmf"/><Relationship Id="rId9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0.wmf"/><Relationship Id="rId7" Type="http://schemas.openxmlformats.org/officeDocument/2006/relationships/image" Target="../media/image13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577064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0875280"/>
              </p:ext>
            </p:extLst>
          </p:nvPr>
        </p:nvGraphicFramePr>
        <p:xfrm>
          <a:off x="1619672" y="1484784"/>
          <a:ext cx="6144344" cy="36004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44344"/>
              </a:tblGrid>
              <a:tr h="9530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 s hláskou Š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Š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</a:t>
                      </a:r>
                      <a:r>
                        <a:rPr lang="cs-CZ" sz="2400" dirty="0" smtClean="0"/>
                        <a:t>tvorby: Listopad </a:t>
                      </a:r>
                      <a:r>
                        <a:rPr lang="cs-CZ" sz="2400" dirty="0" smtClean="0"/>
                        <a:t>2012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0049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25252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507607"/>
              </p:ext>
            </p:extLst>
          </p:nvPr>
        </p:nvGraphicFramePr>
        <p:xfrm>
          <a:off x="899592" y="692696"/>
          <a:ext cx="7478488" cy="6055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25960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</a:t>
                      </a:r>
                      <a:r>
                        <a:rPr lang="cs-CZ" baseline="0" dirty="0" smtClean="0"/>
                        <a:t>Š.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</a:t>
                      </a:r>
                      <a:r>
                        <a:rPr lang="cs-CZ" dirty="0" smtClean="0"/>
                        <a:t>2.ročníku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žáci </a:t>
                      </a:r>
                      <a:r>
                        <a:rPr lang="cs-CZ" dirty="0" smtClean="0"/>
                        <a:t>pojmenují</a:t>
                      </a:r>
                      <a:r>
                        <a:rPr lang="cs-CZ" baseline="0" dirty="0" smtClean="0"/>
                        <a:t> obrázky a zapisují počáteční písmeno. Ve snímku 4 procvičují čtení slov, vyhledávají a podtrhávají hlásku Š. Snímek 5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6 žáci </a:t>
                      </a:r>
                      <a:r>
                        <a:rPr lang="cs-CZ" dirty="0" smtClean="0"/>
                        <a:t>vkládají do košíku písmeno </a:t>
                      </a:r>
                      <a:r>
                        <a:rPr lang="cs-CZ" dirty="0" err="1" smtClean="0"/>
                        <a:t>š,Š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</a:t>
                      </a:r>
                      <a:r>
                        <a:rPr lang="cs-CZ" baseline="0" dirty="0" smtClean="0"/>
                        <a:t> 7 spojují obrázek se slovem. Snímek 8 obsahuje řešení. Ve snímku 9 vkládají do košíku slova, která nemají hlásku Š, snímek 10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11 a 13 slouží jako pracovní listy k opakování, snímky 12 a 14 obsahují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2842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 obrázky a ke každému napiš, kterým písmenem začíná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H9U3WP7K\MP900401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45941"/>
            <a:ext cx="1255100" cy="156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H9U3WP7K\MC9000837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762" y="1558592"/>
            <a:ext cx="1496445" cy="151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2MREJ6VL\MC9004258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606" y="2440576"/>
            <a:ext cx="14351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H9U3WP7K\MC9002907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943493"/>
            <a:ext cx="1533622" cy="104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H9U3WP7K\MC9003522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036" y="1309699"/>
            <a:ext cx="2414381" cy="114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2MREJ6VL\MC9004419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631" y="4792224"/>
            <a:ext cx="1812925" cy="67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20SCTQK4\MC90044128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226" y="3138760"/>
            <a:ext cx="1661974" cy="166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peciální školy\AppData\Local\Microsoft\Windows\Temporary Internet Files\Content.IE5\20SCTQK4\MC90043454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7502" y="3671449"/>
            <a:ext cx="1568450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230093" y="1445940"/>
            <a:ext cx="906463" cy="871602"/>
          </a:xfrm>
          <a:prstGeom prst="wedgeRoundRectCallout">
            <a:avLst>
              <a:gd name="adj1" fmla="val -20833"/>
              <a:gd name="adj2" fmla="val 100214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4211960" y="3359738"/>
            <a:ext cx="864096" cy="894969"/>
          </a:xfrm>
          <a:prstGeom prst="wedgeRoundRectCallout">
            <a:avLst>
              <a:gd name="adj1" fmla="val 93522"/>
              <a:gd name="adj2" fmla="val 6471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4476156" y="1892444"/>
            <a:ext cx="1005230" cy="850196"/>
          </a:xfrm>
          <a:prstGeom prst="wedgeRoundRectCallout">
            <a:avLst>
              <a:gd name="adj1" fmla="val -22919"/>
              <a:gd name="adj2" fmla="val -86559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6733256" y="5736862"/>
            <a:ext cx="1025456" cy="821231"/>
          </a:xfrm>
          <a:prstGeom prst="wedgeRoundRectCallout">
            <a:avLst>
              <a:gd name="adj1" fmla="val -12488"/>
              <a:gd name="adj2" fmla="val -95538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7994207" y="2068850"/>
            <a:ext cx="1018376" cy="1006243"/>
          </a:xfrm>
          <a:prstGeom prst="wedgeRoundRectCallout">
            <a:avLst>
              <a:gd name="adj1" fmla="val -93244"/>
              <a:gd name="adj2" fmla="val -18113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3447706" y="5832996"/>
            <a:ext cx="1011784" cy="821231"/>
          </a:xfrm>
          <a:prstGeom prst="wedgeRoundRectCallout">
            <a:avLst>
              <a:gd name="adj1" fmla="val 81845"/>
              <a:gd name="adj2" fmla="val -48846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1128740" y="5852597"/>
            <a:ext cx="994988" cy="821231"/>
          </a:xfrm>
          <a:prstGeom prst="wedgeRoundRectCallout">
            <a:avLst>
              <a:gd name="adj1" fmla="val 27149"/>
              <a:gd name="adj2" fmla="val -111701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294801" y="3358532"/>
            <a:ext cx="1028830" cy="1103272"/>
          </a:xfrm>
          <a:prstGeom prst="wedgeRoundRectCallout">
            <a:avLst>
              <a:gd name="adj1" fmla="val -11445"/>
              <a:gd name="adj2" fmla="val -118885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244409" y="6147477"/>
            <a:ext cx="899592" cy="710523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06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3568" y="274638"/>
            <a:ext cx="8403232" cy="99412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Přečti správně slova a podtrhni písmena š</a:t>
            </a:r>
            <a:endParaRPr lang="cs-CZ" b="1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250564" y="1889212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ŠAMPÓN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3347864" y="1889212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NAŠE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283568" y="3474969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MOŠT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347864" y="3474969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ŠIŠLÁ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446229" y="5109499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LEOŠ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6444208" y="4973474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ŠEST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6228184" y="3474969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ŠIMON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6228184" y="1889212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SEŠIT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3365223" y="5045333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ŠELMA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028384" y="6125453"/>
            <a:ext cx="936104" cy="702094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1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lačítko akce: Vlastní 3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3568" y="274638"/>
            <a:ext cx="8403232" cy="994122"/>
          </a:xfrm>
        </p:spPr>
        <p:txBody>
          <a:bodyPr>
            <a:normAutofit/>
          </a:bodyPr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250564" y="1889212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ŠAMPÓN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3347864" y="1889212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NAŠE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283568" y="3474969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MOŠT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347864" y="3474969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ŠIŠLÁ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446229" y="5109499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LEOŠ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6444208" y="4973474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ŠEST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6228184" y="3474969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ŠIMON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6228184" y="1889212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SEŠIT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3365223" y="5045333"/>
            <a:ext cx="2520280" cy="1080120"/>
          </a:xfrm>
          <a:prstGeom prst="flowChartPunchedTap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ŠELMA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028384" y="6125453"/>
            <a:ext cx="936104" cy="702094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446229" y="2636912"/>
            <a:ext cx="39508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410460" y="4221088"/>
            <a:ext cx="214903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022700" y="4238886"/>
            <a:ext cx="197544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577411" y="4221088"/>
            <a:ext cx="39508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310205" y="2636912"/>
            <a:ext cx="39508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608004" y="2636912"/>
            <a:ext cx="39508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077907" y="5698624"/>
            <a:ext cx="39508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743703" y="5840682"/>
            <a:ext cx="39508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660232" y="4238886"/>
            <a:ext cx="39508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972499" y="5877272"/>
            <a:ext cx="395088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01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3887" y="1752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Dej do košíčku všechna písmenka š, Š</a:t>
            </a:r>
            <a:endParaRPr lang="cs-CZ" b="1" dirty="0"/>
          </a:p>
        </p:txBody>
      </p:sp>
      <p:pic>
        <p:nvPicPr>
          <p:cNvPr id="2050" name="Picture 2" descr="C:\Users\Speciální školy\AppData\Local\Microsoft\Windows\Temporary Internet Files\Content.IE5\H9U3WP7K\MC900301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88840"/>
            <a:ext cx="1969598" cy="339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260376" y="1318280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L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53480" y="2822204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464290" y="2239390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7" name="Ovál 6"/>
          <p:cNvSpPr/>
          <p:nvPr/>
        </p:nvSpPr>
        <p:spPr>
          <a:xfrm>
            <a:off x="5364088" y="1307039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n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600194" y="3466708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V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560918" y="4196774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53480" y="4211389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E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796136" y="5061787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131840" y="5383760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i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847528" y="5085184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43665" y="5517232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t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888354" y="3953272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967311" y="3623320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T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228184" y="3103486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L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320402" y="2631976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a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444208" y="1846232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7596336" y="1447893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v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885875" y="1124744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P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901023" y="5383760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O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950483" y="4817368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j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517576" y="1746115"/>
            <a:ext cx="864096" cy="86409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63673" y="5998976"/>
            <a:ext cx="1193517" cy="764704"/>
          </a:xfrm>
          <a:prstGeom prst="actionButtonForwardNex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07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96296E-6 C -0.00139 0.0081 -0.00348 0.01551 -0.00486 0.02361 C -0.00348 0.08125 -0.00573 0.07755 0.00312 0.11412 C 0.00972 0.17106 0.01389 0.22639 0.02569 0.28171 C 0.02708 0.28819 0.02725 0.29491 0.02899 0.30116 C 0.03402 0.31852 0.04218 0.33588 0.04843 0.35278 C 0.05312 0.36528 0.05555 0.37963 0.06128 0.39144 C 0.071 0.41157 0.09218 0.43542 0.10972 0.44097 C 0.12951 0.4544 0.15139 0.45625 0.17257 0.46458 C 0.21475 0.46319 0.24965 0.46019 0.29027 0.45162 C 0.31545 0.4463 0.33958 0.4331 0.36441 0.42593 C 0.38455 0.41412 0.40382 0.40532 0.42569 0.4 C 0.45833 0.38079 0.4908 0.3588 0.52413 0.3419 C 0.52743 0.33843 0.53038 0.33449 0.53368 0.33125 C 0.53802 0.32731 0.5427 0.32477 0.5467 0.3206 C 0.56128 0.30509 0.57569 0.28634 0.58871 0.26898 C 0.59149 0.26528 0.59479 0.2625 0.5967 0.2581 C 0.60191 0.24653 0.60937 0.23657 0.61284 0.22361 C 0.62326 0.18519 0.60902 0.22523 0.621 0.19352 C 0.62205 0.18773 0.62309 0.18218 0.62413 0.17639 C 0.62552 0.16852 0.62743 0.15278 0.62743 0.15278 C 0.62534 0.12593 0.62899 0.06551 0.60642 0.04514 C 0.6026 0.03796 0.59982 0.03519 0.59357 0.03241 C 0.5743 0.01296 0.54913 0.01273 0.52569 0.01088 C 0.50694 0.01157 0.48802 0.01134 0.46927 0.01296 C 0.46232 0.01366 0.44843 0.01736 0.44843 0.01736 C 0.43732 0.02269 0.42586 0.02847 0.41441 0.03241 C 0.40746 0.03843 0.40139 0.04167 0.39357 0.04514 C 0.38663 0.05208 0.3743 0.06019 0.36927 0.06898 C 0.36319 0.07963 0.35955 0.09097 0.35156 0.09907 C 0.34948 0.11042 0.35156 0.11898 0.35156 0.13125 " pathEditMode="relative" ptsTypes="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C -0.01268 -0.0169 -0.03195 -0.02084 -0.04844 -0.02801 C -0.06597 -0.03565 -0.08177 -0.04283 -0.1 -0.04746 C -0.11788 -0.05695 -0.13507 -0.06922 -0.15313 -0.07755 C -0.15538 -0.07963 -0.15729 -0.08218 -0.15972 -0.08403 C -0.16111 -0.08519 -0.16424 -0.08403 -0.16441 -0.08611 C -0.16615 -0.10278 -0.1533 -0.10672 -0.14514 -0.10973 C -0.12691 -0.1257 -0.10695 -0.13357 -0.08698 -0.14422 C -0.08247 -0.14653 -0.07847 -0.15023 -0.07413 -0.15278 C -0.06215 -0.15973 -0.04757 -0.16227 -0.03542 -0.16783 C -0.02431 -0.17292 -0.01476 -0.17848 -0.00313 -0.18079 C 0.00642 -0.18496 0.01441 -0.19098 0.0243 -0.19352 C 0.00642 -0.21111 -0.01979 -0.20463 -0.04028 -0.21505 C -0.0533 -0.22176 -0.07014 -0.23148 -0.08229 -0.24306 C -0.09115 -0.25139 -0.09809 -0.26019 -0.10799 -0.26667 C -0.11077 -0.27037 -0.12309 -0.27894 -0.11615 -0.28611 C -0.11111 -0.29121 -0.09774 -0.29352 -0.09184 -0.29676 C -0.07257 -0.30718 -0.05382 -0.31435 -0.03386 -0.32269 C -0.02899 -0.32477 -0.02431 -0.32824 -0.01927 -0.32917 C -0.00972 -0.33102 -1.38889E-6 -0.33079 0.00972 -0.33125 C 0.03281 -0.33218 0.0559 -0.33264 0.07899 -0.33334 C 0.08385 -0.33403 0.08923 -0.33264 0.09357 -0.33565 C 0.09531 -0.33681 0.08941 -0.3375 0.08871 -0.33982 C 0.08802 -0.3419 0.08958 -0.34422 0.09028 -0.3463 C 0.09357 -0.35533 0.10035 -0.36042 0.10642 -0.36574 C 0.11389 -0.38982 0.1316 -0.41019 0.14201 -0.43241 C 0.16111 -0.47269 0.18229 -0.50695 0.20972 -0.53773 C 0.21684 -0.5456 0.21962 -0.55463 0.22743 -0.56135 C 0.23351 -0.51158 0.22083 -0.46459 0.21128 -0.41736 C 0.20451 -0.3838 0.19896 -0.34954 0.19201 -0.31621 C 0.18871 -0.30023 0.18316 -0.28449 0.17899 -0.26898 C 0.1783 -0.26621 0.17795 -0.2632 0.17743 -0.26019 C 0.17691 -0.2581 0.1743 -0.25463 0.17587 -0.25394 C 0.17899 -0.25232 0.18229 -0.25533 0.18559 -0.25602 C 0.20955 -0.26644 0.23107 -0.28889 0.25486 -0.30116 C 0.25607 -0.30185 0.30538 -0.32361 0.31771 -0.32917 C 0.32517 -0.33241 0.35625 -0.33449 0.36458 -0.33565 C 0.42708 -0.34468 0.35121 -0.33588 0.40642 -0.3419 C 0.43055 -0.34121 0.45521 -0.3463 0.47899 -0.33982 C 0.48316 -0.33866 0.47864 -0.32824 0.47743 -0.32269 C 0.47656 -0.31898 0.46719 -0.29676 0.46614 -0.29468 C 0.45121 -0.26551 0.43507 -0.23287 0.41771 -0.20648 C 0.40121 -0.18148 0.38611 -0.15718 0.36614 -0.13773 C 0.36042 -0.13218 0.34809 -0.11505 0.34028 -0.10973 C 0.33646 -0.10718 0.33142 -0.10695 0.32743 -0.10556 C 0.29687 -0.09445 0.26562 -0.09422 0.23385 -0.0926 C 0.21892 -0.09121 0.21007 -0.09723 0.20642 -0.07963 C 0.2059 -0.07037 0.20573 -0.06088 0.20486 -0.05162 C 0.20451 -0.04746 0.2 -0.02014 0.2 -0.01088 " pathEditMode="relative" ptsTypes="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1.85185E-6 C 0.00294 0.00393 0.0052 0.00902 0.00815 0.01296 C 0.01371 0.02014 0.02256 0.02314 0.02899 0.02801 C 0.05572 0.04768 0.02621 0.02615 0.04357 0.04514 C 0.04895 0.05092 0.06944 0.05301 0.0743 0.0537 C 0.08107 0.05694 0.09513 0.06018 0.09513 0.06018 C 0.09669 0.06157 0.09826 0.06342 0.09999 0.06458 C 0.10312 0.06643 0.10972 0.06875 0.10972 0.06875 C 0.121 0.07893 0.1427 0.07639 0.15485 0.07731 C 0.20503 0.07546 0.25468 0.07708 0.30485 0.07314 C 0.32881 0.06921 0.34999 0.0581 0.36944 0.03865 C 0.37708 0.03101 0.38246 0.0199 0.39027 0.01296 C 0.39531 0.00856 0.40173 0.00717 0.40642 0.00208 C 0.4118 -0.00371 0.41701 -0.00949 0.42256 -0.01505 C 0.42621 -0.01875 0.43385 -0.0257 0.43385 -0.0257 C 0.44027 -0.04005 0.4486 -0.04954 0.45642 -0.06227 C 0.47534 -0.09352 0.44704 -0.05417 0.4677 -0.08172 C 0.47065 -0.09283 0.47499 -0.10324 0.47899 -0.11389 C 0.4802 -0.11736 0.48124 -0.12107 0.48228 -0.12477 C 0.4835 -0.12894 0.48558 -0.13774 0.48558 -0.13774 C 0.48159 -0.15741 0.4835 -0.17801 0.48072 -0.19792 C 0.47916 -0.20926 0.47308 -0.23195 0.4677 -0.24074 C 0.46649 -0.24283 0.4644 -0.24352 0.46301 -0.24514 C 0.45312 -0.25695 0.44531 -0.27176 0.43228 -0.27732 C 0.42256 -0.27662 0.41284 -0.27662 0.40329 -0.27524 C 0.38541 -0.27246 0.36961 -0.25973 0.35329 -0.25162 C 0.33801 -0.24399 0.35225 -0.25649 0.33558 -0.24514 C 0.32413 -0.2375 0.31597 -0.23033 0.30329 -0.2257 C 0.29513 -0.21875 0.28593 -0.21528 0.27742 -0.20857 C 0.26458 -0.19815 0.25538 -0.18079 0.24201 -0.17199 " pathEditMode="relative" ptsTypes="fffffffffffffffffffffffffffff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1481E-6 C 0.01093 0.05995 0.00191 0.12407 -0.0033 0.18495 C -0.00504 0.20556 -0.00434 0.20926 -0.00799 0.23009 C -0.01042 0.24375 -0.01615 0.27107 -0.01615 0.27107 C -0.02014 0.31968 -0.04375 0.3662 -0.06129 0.40857 C -0.08612 0.46852 -0.10591 0.51227 -0.14202 0.56134 C -0.16459 0.59213 -0.13872 0.55787 -0.16129 0.58495 C -0.16407 0.58843 -0.16563 0.59468 -0.16945 0.59583 C -0.18039 0.59931 -0.19202 0.59722 -0.2033 0.59792 C -0.21858 0.59977 -0.23334 0.6037 -0.24844 0.60648 C -0.30278 0.60463 -0.30018 0.60695 -0.33716 0.59352 C -0.34011 0.58958 -0.34202 0.58449 -0.34514 0.58079 C -0.36007 0.5632 -0.37553 0.56019 -0.38872 0.53773 C -0.3941 0.52847 -0.39688 0.52431 -0.40157 0.51412 C -0.40625 0.5037 -0.40816 0.49236 -0.41285 0.48171 C -0.41702 0.46042 -0.42014 0.43426 -0.42744 0.41505 C -0.43125 0.38773 -0.42848 0.39884 -0.43386 0.38079 C -0.4375 0.35023 -0.43733 0.33009 -0.43386 0.29676 C -0.43212 0.28032 -0.42066 0.27222 -0.41129 0.26458 C -0.3908 0.24815 -0.36893 0.24329 -0.34514 0.24097 C -0.33559 0.2382 -0.32587 0.23704 -0.31615 0.23449 C -0.29653 0.2213 -0.30591 0.22477 -0.28872 0.22153 C -0.27744 0.22292 -0.26737 0.22523 -0.25643 0.22801 C -0.24532 0.23773 -0.25035 0.23495 -0.24202 0.23866 C -0.23664 0.24352 -0.23907 0.24306 -0.23542 0.24306 " pathEditMode="relative" ptsTypes="ffffffffffffffffffffffff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81481E-6 C -0.00347 -0.02408 -0.00625 -0.05 -0.01284 -0.07315 C -0.01805 -0.0919 -0.0243 -0.10903 -0.03055 -0.12685 C -0.03715 -0.14537 -0.04132 -0.16111 -0.05 -0.17848 C -0.05434 -0.19676 -0.06302 -0.21273 -0.06927 -0.2301 C -0.07118 -0.24213 -0.07586 -0.2507 -0.07899 -0.26227 C -0.08003 -0.26644 -0.08454 -0.28611 -0.08715 -0.29236 C -0.09166 -0.30324 -0.09722 -0.31366 -0.10156 -0.32477 C -0.10312 -0.32871 -0.10572 -0.33611 -0.10798 -0.33982 C -0.11354 -0.34861 -0.12135 -0.35417 -0.12899 -0.35903 C -0.14045 -0.37431 -0.1276 -0.35926 -0.13871 -0.3676 C -0.15607 -0.38079 -0.13159 -0.3669 -0.15486 -0.38264 C -0.16753 -0.39121 -0.18038 -0.40162 -0.19357 -0.40857 C -0.20086 -0.4125 -0.20868 -0.41598 -0.21614 -0.41922 C -0.21944 -0.4206 -0.22586 -0.42361 -0.22586 -0.42361 C -0.24062 -0.4375 -0.26354 -0.42871 -0.27899 -0.42801 C -0.29652 -0.42199 -0.2875 -0.42431 -0.30642 -0.42153 C -0.31753 -0.41135 -0.3125 -0.41435 -0.321 -0.41065 C -0.33507 -0.39653 -0.35399 -0.40278 -0.371 -0.4 C -0.3875 -0.38866 -0.4052 -0.38241 -0.42257 -0.37408 C -0.43142 -0.36459 -0.44079 -0.35764 -0.45156 -0.35255 C -0.45312 -0.35047 -0.45451 -0.34792 -0.45642 -0.34607 C -0.45833 -0.34422 -0.46111 -0.34422 -0.46284 -0.3419 C -0.46701 -0.33635 -0.46909 -0.32871 -0.47257 -0.32246 C -0.47621 -0.30301 -0.4868 -0.29236 -0.49027 -0.27315 C -0.49097 -0.26968 -0.49079 -0.26574 -0.49184 -0.26227 C -0.49409 -0.25486 -0.5 -0.24074 -0.5 -0.24074 C -0.50173 -0.22431 -0.5059 -0.2132 -0.50972 -0.19769 C -0.51111 -0.19213 -0.51128 -0.18611 -0.51284 -0.18079 C -0.51336 -0.17848 -0.51406 -0.17616 -0.51458 -0.17408 C -0.51614 -0.14792 -0.51822 -0.12616 -0.51458 -0.09885 C -0.51388 -0.09422 -0.51007 -0.0919 -0.50798 -0.0882 C -0.50572 -0.08403 -0.50486 -0.07801 -0.50156 -0.07523 C -0.49496 -0.06945 -0.48767 -0.06065 -0.48055 -0.05579 C -0.47118 -0.04931 -0.4809 -0.05949 -0.46927 -0.04931 C -0.46475 -0.04537 -0.46163 -0.03843 -0.45642 -0.03658 C -0.45104 -0.03473 -0.44027 -0.0301 -0.44027 -0.0301 C -0.43263 -0.02315 -0.43732 -0.02662 -0.42586 -0.02153 C -0.41961 -0.01875 -0.41093 -0.00834 -0.40486 -0.00648 C -0.39965 -0.00486 -0.39409 -0.00486 -0.38871 -0.00417 C -0.37413 0.00532 -0.36145 0.0074 -0.34513 0.01088 C -0.32986 0.01412 -0.32187 0.01736 -0.30486 0.01736 " pathEditMode="relative" ptsTypes="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7.40741E-7 C 0.00747 -0.01504 0.00313 -0.01018 0.01129 -0.01713 C 0.01406 -0.0287 0.01979 -0.03194 0.02743 -0.03865 C 0.0342 -0.04467 0.04097 -0.05231 0.04844 -0.05602 C 0.05226 -0.06342 0.05573 -0.06389 0.06129 -0.06875 C 0.0684 -0.08264 0.05955 -0.06782 0.07257 -0.07963 C 0.075 -0.08194 0.07656 -0.08588 0.07899 -0.08819 C 0.08021 -0.08935 0.08976 -0.09213 0.09028 -0.09236 C 0.1099 -0.11018 0.13368 -0.11088 0.15642 -0.11389 C 0.16736 -0.11527 0.17778 -0.11852 0.18872 -0.12037 C 0.2059 -0.11944 0.22396 -0.12361 0.24028 -0.1162 C 0.25243 -0.11064 0.24115 -0.11296 0.2533 -0.10324 C 0.25625 -0.10092 0.26285 -0.09884 0.26285 -0.09884 C 0.26441 -0.09606 0.2658 -0.09282 0.26771 -0.09027 C 0.26962 -0.08773 0.2724 -0.08657 0.27413 -0.08379 C 0.27743 -0.0787 0.27917 -0.07199 0.28229 -0.06666 C 0.28715 -0.04629 0.28507 -0.02847 0.28385 -0.00648 C 0.28351 0.00047 0.28264 0.01644 0.27899 0.02361 C 0.27552 0.03056 0.2684 0.03565 0.26285 0.03866 C 0.25868 0.04098 0.25 0.04514 0.25 0.04514 C 0.22951 0.04352 0.21823 0.04861 0.20642 0.02801 C 0.20122 0.00672 0.21007 -0.03125 0.22257 -0.04722 C 0.23177 -0.07199 0.24722 -0.07986 0.26615 -0.08379 C 0.29861 -0.08194 0.29097 -0.08657 0.30642 -0.07963 C 0.32344 -0.07199 0.31007 -0.07777 0.32101 -0.07314 C 0.32257 -0.07245 0.32587 -0.07106 0.32587 -0.07106 C 0.33281 -0.06157 0.34184 -0.05463 0.35 -0.04722 C 0.35243 -0.04259 0.3559 -0.03935 0.35799 -0.03449 C 0.35903 -0.03194 0.36094 -0.01689 0.36129 -0.01504 C 0.36233 -0.00926 0.36458 0.00209 0.36458 0.00209 C 0.36406 0.01204 0.36372 0.02223 0.36285 0.03218 C 0.36146 0.04676 0.35226 0.06968 0.34514 0.08172 C 0.34323 0.08496 0.34028 0.08681 0.33872 0.09028 C 0.33542 0.09699 0.33333 0.10463 0.33056 0.11181 C 0.32708 0.12084 0.32326 0.13125 0.31927 0.13982 C 0.31684 0.14514 0.31129 0.15486 0.31129 0.15486 C 0.30833 0.16736 0.31042 0.15926 0.3033 0.17848 C 0.30174 0.18264 0.30208 0.18797 0.3 0.19144 C 0.29879 0.19352 0.2967 0.19422 0.29514 0.19561 C 0.29306 0.20417 0.29097 0.20787 0.28542 0.21297 C 0.28212 0.21945 0.27778 0.225 0.27587 0.23218 C 0.27344 0.24098 0.26997 0.25023 0.26615 0.25811 C 0.26545 0.2632 0.26285 0.27199 0.26285 0.27732 " pathEditMode="fixed" ptsTypes="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22222E-6 C -0.0033 -0.05394 -0.00851 -0.10741 -0.01129 -0.16135 C -0.01354 -0.20487 -0.01198 -0.18426 -0.01771 -0.23658 C -0.01823 -0.24098 -0.01927 -0.24954 -0.01927 -0.24954 C -0.02049 -0.29098 -0.01945 -0.33426 -0.029 -0.37431 C -0.0349 -0.36806 -0.03959 -0.36042 -0.0467 -0.35695 C -0.05504 -0.34306 -0.06528 -0.33311 -0.07413 -0.32038 C -0.10643 -0.27408 -0.06268 -0.33172 -0.09184 -0.28612 C -0.09514 -0.28102 -0.09966 -0.27778 -0.10313 -0.27315 C -0.11528 -0.25695 -0.12795 -0.23982 -0.14184 -0.22593 C -0.14775 -0.21274 -0.15643 -0.20394 -0.16285 -0.19144 C -0.16493 -0.18311 -0.1632 -0.18658 -0.16771 -0.18079 " pathEditMode="relative" ptsTypes="fffffffffff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7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8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0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0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</p:spPr>
        <p:txBody>
          <a:bodyPr>
            <a:normAutofit/>
          </a:bodyPr>
          <a:lstStyle/>
          <a:p>
            <a:r>
              <a:rPr lang="cs-CZ" b="1" dirty="0" smtClean="0"/>
              <a:t>Spoj obrázek se slovem</a:t>
            </a:r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3451246" y="1356681"/>
            <a:ext cx="2376264" cy="115212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Šimon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451246" y="2757960"/>
            <a:ext cx="2376264" cy="115212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šumí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417404" y="4018497"/>
            <a:ext cx="2376264" cy="115212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šije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417404" y="5379938"/>
            <a:ext cx="2376264" cy="115212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šelma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peciální školy\AppData\Local\Microsoft\Windows\Temporary Internet Files\Content.IE5\2T9KI874\MC9000540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21428"/>
            <a:ext cx="2130768" cy="301063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eciální školy\AppData\Local\Microsoft\Windows\Temporary Internet Files\Content.IE5\2MREJ6VL\MP9004011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10088"/>
            <a:ext cx="2471240" cy="247124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H9U3WP7K\MC9004359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36" y="1441946"/>
            <a:ext cx="2300748" cy="209291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eciální školy\AppData\Local\Microsoft\Windows\Temporary Internet Files\Content.IE5\20SCTQK4\MP90040384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98483"/>
            <a:ext cx="2670800" cy="177983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956376" y="5956002"/>
            <a:ext cx="1008112" cy="785366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00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Řešení </a:t>
            </a:r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3417404" y="1283738"/>
            <a:ext cx="2376264" cy="115212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Šimon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417404" y="2563085"/>
            <a:ext cx="2376264" cy="115212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šumí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417424" y="3874619"/>
            <a:ext cx="2376264" cy="115212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šije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417404" y="5229200"/>
            <a:ext cx="2376264" cy="115212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šelma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peciální školy\AppData\Local\Microsoft\Windows\Temporary Internet Files\Content.IE5\2T9KI874\MC9000540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21428"/>
            <a:ext cx="2130768" cy="301063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eciální školy\AppData\Local\Microsoft\Windows\Temporary Internet Files\Content.IE5\2MREJ6VL\MP9004011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10088"/>
            <a:ext cx="2471240" cy="247124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H9U3WP7K\MC9004359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36" y="1441946"/>
            <a:ext cx="2300748" cy="209291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eciální školy\AppData\Local\Microsoft\Windows\Temporary Internet Files\Content.IE5\20SCTQK4\MP90040384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98483"/>
            <a:ext cx="2670800" cy="177983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5148064" y="2132856"/>
            <a:ext cx="1728192" cy="2448272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445672" y="2852936"/>
            <a:ext cx="1430584" cy="2948891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331640" y="2708920"/>
            <a:ext cx="2801076" cy="173935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483768" y="3293689"/>
            <a:ext cx="1406476" cy="128743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7830308" y="5998976"/>
            <a:ext cx="1043608" cy="764704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363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Pošli do košíku obrázky, které nemají v názvu š.  </a:t>
            </a:r>
            <a:endParaRPr lang="cs-CZ" b="1" dirty="0"/>
          </a:p>
        </p:txBody>
      </p:sp>
      <p:pic>
        <p:nvPicPr>
          <p:cNvPr id="1031" name="Picture 7" descr="C:\Users\Speciální školy\AppData\Local\Microsoft\Windows\Temporary Internet Files\Content.IE5\7020DG5W\MC9003313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26" y="996586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P0P0RR22\MC9001232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907" y="749904"/>
            <a:ext cx="1162297" cy="135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P0P0RR22\MC9003314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26" y="2996952"/>
            <a:ext cx="1234629" cy="94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peciální školy\AppData\Local\Microsoft\Windows\Temporary Internet Files\Content.IE5\P0P0RR22\MC9001126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262" y="3006060"/>
            <a:ext cx="1516390" cy="96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Speciální školy\AppData\Local\Microsoft\Windows\Temporary Internet Files\Content.IE5\FT1ZTIJ5\MC9003315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637" y="3487167"/>
            <a:ext cx="1555687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Speciální školy\AppData\Local\Microsoft\Windows\Temporary Internet Files\Content.IE5\P0P0RR22\MC9004241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481" y="1190377"/>
            <a:ext cx="1127125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Speciální školy\AppData\Local\Microsoft\Windows\Temporary Internet Files\Content.IE5\7020DG5W\MP90043928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72" y="4296792"/>
            <a:ext cx="1277888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Speciální školy\AppData\Local\Microsoft\Windows\Temporary Internet Files\Content.IE5\ZEO0I96G\MP90039049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755" y="1425956"/>
            <a:ext cx="1495937" cy="106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Speciální školy\AppData\Local\Microsoft\Windows\Temporary Internet Files\Content.IE5\P0P0RR22\MC90030151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068" y="2974502"/>
            <a:ext cx="1732263" cy="2985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Speciální školy\AppData\Local\Microsoft\Windows\Temporary Internet Files\Content.IE5\7020DG5W\MC90044139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086" y="4511104"/>
            <a:ext cx="1555583" cy="152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906055" y="6019330"/>
            <a:ext cx="1130441" cy="72203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29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5.92593E-6 C 0.00416 -0.0088 0.0118 -0.01228 0.01771 -0.01945 C 0.03229 -0.03704 0.02326 -0.03195 0.03385 -0.03658 C 0.04774 -0.04885 0.05173 -0.05394 0.06771 -0.05811 C 0.08819 -0.05649 0.09114 -0.05649 0.10642 -0.05163 C 0.11267 -0.04746 0.11684 -0.04167 0.12257 -0.03658 C 0.12673 -0.01899 0.12916 -0.00603 0.13055 0.01296 C 0.13003 0.03379 0.13125 0.05462 0.12899 0.07522 C 0.1283 0.08263 0.12274 0.08772 0.121 0.09467 C 0.12048 0.10115 0.12048 0.10763 0.11927 0.11388 C 0.11267 0.15046 0.11684 0.11735 0.11128 0.13981 C 0.10364 0.17013 0.11198 0.14629 0.10486 0.1655 C 0.10208 0.1824 0.09583 0.18865 0.10486 0.20647 C 0.10642 0.21921 0.10989 0.23078 0.11284 0.24305 C 0.11337 0.25092 0.11354 0.25879 0.11441 0.26666 C 0.11666 0.28796 0.13368 0.30902 0.14826 0.3162 C 0.15347 0.31874 0.1592 0.32013 0.16441 0.32268 C 0.17534 0.31967 0.18611 0.31897 0.1967 0.31388 C 0.20503 0.30323 0.19948 0.30902 0.21441 0.29884 C 0.21718 0.29698 0.21857 0.29259 0.221 0.29027 C 0.22517 0.28634 0.23212 0.28379 0.23698 0.28171 C 0.24548 0.27337 0.25017 0.27522 0.25972 0.27106 C 0.26128 0.26897 0.2625 0.2662 0.26441 0.26458 C 0.2658 0.26319 0.26788 0.26365 0.26927 0.26226 C 0.27083 0.26064 0.27118 0.25786 0.27257 0.25601 C 0.27604 0.25161 0.27812 0.25138 0.28229 0.24953 C 0.30573 0.25115 0.31128 0.25254 0.33055 0.2581 C 0.33628 0.25972 0.34253 0.26018 0.34826 0.26226 C 0.35156 0.26342 0.35798 0.26666 0.35798 0.26666 C 0.36562 0.2736 0.3658 0.28147 0.36771 0.29235 C 0.36962 0.32754 0.36771 0.36226 0.36771 0.39791 " pathEditMode="relative" ptsTypes="ffffffffffffffffffffffffffffffA">
                                      <p:cBhvr>
                                        <p:cTn id="6" dur="3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8.14815E-6 C 0.00278 -0.01736 0.0099 -0.02199 0.01615 -0.03449 C 0.01823 -0.03842 0.01875 -0.04351 0.02101 -0.04745 C 0.02379 -0.05231 0.03073 -0.06018 0.03073 -0.06018 C 0.03438 -0.07499 0.03611 -0.07152 0.04358 -0.07962 C 0.04722 -0.08356 0.05 -0.08819 0.0533 -0.09259 C 0.05747 -0.09814 0.06111 -0.10624 0.06615 -0.10972 C 0.07622 -0.10277 0.07275 -0.09814 0.07917 -0.08819 C 0.08386 -0.08101 0.08698 -0.07939 0.09045 -0.07106 C 0.09184 -0.06759 0.09219 -0.06365 0.09358 -0.06018 C 0.09601 -0.0537 0.09896 -0.04722 0.10174 -0.04097 C 0.10591 -0.03171 0.11198 -0.0243 0.11615 -0.01504 C 0.12049 -0.00532 0.12257 0.00602 0.12743 0.01505 C 0.13282 0.02477 0.1375 0.03426 0.14358 0.04306 C 0.15365 0.05788 0.1533 0.04954 0.1533 0.05811 C 0.15695 0.03727 0.16007 0.01806 0.16615 -0.00208 C 0.16858 -0.04768 0.17917 -0.09027 0.19045 -0.13333 C 0.20018 -0.1699 0.19861 -0.17245 0.21129 -0.20648 C 0.21563 -0.21828 0.22188 -0.22893 0.22587 -0.24097 C 0.229 -0.25046 0.22917 -0.26157 0.23229 -0.27106 C 0.25538 -0.34143 0.28976 -0.40786 0.32431 -0.46874 C 0.33733 -0.49166 0.34532 -0.51712 0.35816 -0.53981 C 0.35868 -0.54189 0.35903 -0.54421 0.35972 -0.54629 C 0.36059 -0.54861 0.36302 -0.55277 0.36302 -0.55277 C 0.36615 -0.53958 0.36216 -0.553 0.37101 -0.53773 C 0.38038 -0.52175 0.38681 -0.503 0.39514 -0.48611 C 0.39896 -0.46898 0.40625 -0.4574 0.41129 -0.44097 C 0.42309 -0.40185 0.43785 -0.36365 0.44688 -0.32268 C 0.4474 -0.31759 0.4474 -0.31249 0.44844 -0.30763 C 0.45104 -0.29629 0.45486 -0.29328 0.45486 -0.28171 C 0.48021 -0.31111 0.51129 -0.33356 0.53073 -0.3699 C 0.55851 -0.42175 0.54636 -0.40046 0.56615 -0.43449 C 0.61459 -0.51805 0.57153 -0.43611 0.59844 -0.47523 C 0.60157 -0.47986 0.60313 -0.48587 0.60643 -0.49027 C 0.6132 -0.4993 0.62084 -0.50624 0.62743 -0.5162 C 0.6375 -0.53148 0.63716 -0.52291 0.63716 -0.53124 C 0.64375 -0.48495 0.64445 -0.43842 0.64688 -0.39143 C 0.6474 -0.38148 0.64844 -0.36134 0.64844 -0.36134 C 0.64722 -0.31249 0.6441 -0.26388 0.64358 -0.21504 C 0.64323 -0.18564 0.64427 -0.15624 0.64514 -0.12685 C 0.64549 -0.11689 0.64844 -0.10324 0.64844 -0.09259 " pathEditMode="relative" ptsTypes="ffffffffffffffffffffffffffffffffffffffffA">
                                      <p:cBhvr>
                                        <p:cTn id="11" dur="3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44444E-6 C 0.05312 0.00231 0.03559 -0.00093 0.06771 0.01273 C 0.07291 0.01736 0.07777 0.02106 0.08385 0.02361 C 0.10069 0.05347 0.07864 0.0162 0.09357 0.03657 C 0.09861 0.04329 0.09809 0.04606 0.10156 0.0537 C 0.10364 0.0581 0.10677 0.06181 0.10798 0.06667 C 0.10902 0.07083 0.11024 0.07523 0.11128 0.0794 C 0.1118 0.08148 0.11146 0.08449 0.11284 0.08588 C 0.12083 0.09306 0.12743 0.10278 0.13541 0.10972 C 0.15017 0.12268 0.16493 0.14051 0.17569 0.15903 C 0.18437 0.17407 0.18732 0.1912 0.19514 0.20648 C 0.19913 0.22315 0.20295 0.24097 0.20972 0.25579 C 0.21076 0.26157 0.2118 0.26736 0.21284 0.27315 C 0.21337 0.27593 0.21441 0.28171 0.21441 0.28171 C 0.2158 0.32662 0.21493 0.32662 0.221 0.35694 C 0.22205 0.37593 0.22309 0.39236 0.22569 0.41065 C 0.22656 0.42454 0.22899 0.4456 0.22899 0.46018 " pathEditMode="relative" ptsTypes="ffffffffffffffffA">
                                      <p:cBhvr>
                                        <p:cTn id="16" dur="3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1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Řešení  </a:t>
            </a:r>
            <a:endParaRPr lang="cs-CZ" b="1" dirty="0"/>
          </a:p>
        </p:txBody>
      </p:sp>
      <p:pic>
        <p:nvPicPr>
          <p:cNvPr id="1031" name="Picture 7" descr="C:\Users\Speciální školy\AppData\Local\Microsoft\Windows\Temporary Internet Files\Content.IE5\7020DG5W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26" y="996586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P0P0RR22\MC9001232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907" y="749904"/>
            <a:ext cx="1162297" cy="135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P0P0RR22\MC9003314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26" y="2996952"/>
            <a:ext cx="1234629" cy="94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peciální školy\AppData\Local\Microsoft\Windows\Temporary Internet Files\Content.IE5\P0P0RR22\MC9001126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262" y="3006060"/>
            <a:ext cx="1516390" cy="96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Speciální školy\AppData\Local\Microsoft\Windows\Temporary Internet Files\Content.IE5\FT1ZTIJ5\MC9003315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637" y="3487167"/>
            <a:ext cx="1555687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Speciální školy\AppData\Local\Microsoft\Windows\Temporary Internet Files\Content.IE5\P0P0RR22\MC9003015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068" y="2974502"/>
            <a:ext cx="1732263" cy="2985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Speciální školy\AppData\Local\Microsoft\Windows\Temporary Internet Files\Content.IE5\7020DG5W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086" y="4511104"/>
            <a:ext cx="1555583" cy="152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906055" y="6019330"/>
            <a:ext cx="1130441" cy="72203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91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Pracovní list 1 – spoj slabiky do slov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665212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ŠI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35696" y="165698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MY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733928" y="424013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82873" y="424013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NA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024" y="4215398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JE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75856" y="424013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ŠI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35696" y="424013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LA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4215398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PE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733928" y="165698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ŠPÍ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82873" y="1665212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MÍ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88024" y="1665212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ŠÁ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75856" y="165698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ŠTÍ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579017" y="6093296"/>
            <a:ext cx="1451055" cy="648072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73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r>
              <a:rPr lang="cs-CZ" b="1" dirty="0" smtClean="0"/>
              <a:t>Pracovní list 1 – ŘEŠENÍ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665212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ŠI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35696" y="165698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MY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733928" y="424013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82873" y="424013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NA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024" y="4215398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JE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75856" y="424013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ŠI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35696" y="424013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LA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4215398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PE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733928" y="165698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ŠPÍ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82873" y="1665212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MÍ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88024" y="1665212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ŠÁ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75856" y="1656981"/>
            <a:ext cx="1296144" cy="12241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ŠTÍ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579017" y="6093296"/>
            <a:ext cx="1451055" cy="648072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1259632" y="2636912"/>
            <a:ext cx="3960440" cy="180020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930945" y="2636912"/>
            <a:ext cx="1513269" cy="180020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2627784" y="2636912"/>
            <a:ext cx="2531461" cy="195260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971600" y="2636912"/>
            <a:ext cx="2991780" cy="195260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6552220" y="2636912"/>
            <a:ext cx="1752324" cy="195260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483768" y="2633006"/>
            <a:ext cx="1440160" cy="1956506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717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Pracovní list 2 – dopiš slabiku, aby vzniklo slovo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319311" y="1679104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ŠÁ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9311" y="2911624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ŠTÍ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4090" y="4220630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ŠI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96480" y="5486021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403171" y="1679104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412078" y="2966825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411142" y="4220630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11142" y="5486021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04090" y="5475627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ŠE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124486" y="5475627"/>
            <a:ext cx="1840002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MON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124487" y="4220630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ŠEK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124487" y="2911624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ŠÍT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124487" y="1679104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TY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996480" y="1679104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996480" y="2911624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996480" y="4220630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3923928" y="5661248"/>
            <a:ext cx="1224136" cy="894499"/>
          </a:xfrm>
          <a:prstGeom prst="actionButtonForwardNext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43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Pracovní list 2 – možnosti řešení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319311" y="1679104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ŠÁ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9311" y="2911624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ŠTÍ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4090" y="4220630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ŠI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96480" y="5486021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DÁ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403171" y="1679104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ŠA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412078" y="2966825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U, NA, VY, SE,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411142" y="4220630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ŠA, SMÍ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11142" y="5486021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ŠI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04090" y="5475627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ŠE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124486" y="5475627"/>
            <a:ext cx="1840002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MON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124487" y="4220630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ŠEK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124487" y="2911624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ŠÍT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124487" y="1679104"/>
            <a:ext cx="1584176" cy="108012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TY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996480" y="1679104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LA, TEK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996480" y="2911624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PE, HLÁ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996480" y="4220630"/>
            <a:ext cx="1584176" cy="108012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JE, TÍ, LHÁ, MON, ŠKA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3923928" y="5661248"/>
            <a:ext cx="1224136" cy="894499"/>
          </a:xfrm>
          <a:prstGeom prst="actionButtonForwardNext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36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433048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Jsi šikula.</a:t>
            </a:r>
            <a:endParaRPr lang="cs-CZ" sz="6000" b="1" dirty="0"/>
          </a:p>
        </p:txBody>
      </p:sp>
      <p:pic>
        <p:nvPicPr>
          <p:cNvPr id="1026" name="Picture 2" descr="C:\Users\Speciální školy\AppData\Local\Microsoft\Windows\Temporary Internet Files\Content.IE5\F2UKPFKO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72816"/>
            <a:ext cx="3888432" cy="360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33989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80512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Zdroje :</a:t>
            </a:r>
            <a:br>
              <a:rPr lang="cs-CZ" b="1" dirty="0"/>
            </a:br>
            <a:r>
              <a:rPr lang="cs-CZ" b="1" dirty="0"/>
              <a:t>Galerie 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9200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791</TotalTime>
  <Words>386</Words>
  <Application>Microsoft Office PowerPoint</Application>
  <PresentationFormat>Předvádění na obrazovce (4:3)</PresentationFormat>
  <Paragraphs>128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Pojmenuj obrázky a ke každému napiš, kterým písmenem začíná</vt:lpstr>
      <vt:lpstr>Přečti správně slova a podtrhni písmena š</vt:lpstr>
      <vt:lpstr>Řešení</vt:lpstr>
      <vt:lpstr>Dej do košíčku všechna písmenka š, Š</vt:lpstr>
      <vt:lpstr>Spoj obrázek se slovem</vt:lpstr>
      <vt:lpstr>Řešení </vt:lpstr>
      <vt:lpstr>Pošli do košíku obrázky, které nemají v názvu š.  </vt:lpstr>
      <vt:lpstr>Řešení  </vt:lpstr>
      <vt:lpstr>Pracovní list 1 – spoj slabiky do slov</vt:lpstr>
      <vt:lpstr>Pracovní list 1 – ŘEŠENÍ</vt:lpstr>
      <vt:lpstr>Pracovní list 2 – dopiš slabiku, aby vzniklo slovo</vt:lpstr>
      <vt:lpstr>Pracovní list 2 – možnosti řešení</vt:lpstr>
      <vt:lpstr>Jsi šikula.</vt:lpstr>
      <vt:lpstr>Zdroje : Galerie Microsoft Office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ZŠ a MŠ Jilemnice</cp:lastModifiedBy>
  <cp:revision>42</cp:revision>
  <dcterms:created xsi:type="dcterms:W3CDTF">2013-03-18T09:03:02Z</dcterms:created>
  <dcterms:modified xsi:type="dcterms:W3CDTF">2013-03-24T17:29:11Z</dcterms:modified>
</cp:coreProperties>
</file>