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2" r:id="rId5"/>
    <p:sldId id="264" r:id="rId6"/>
    <p:sldId id="266" r:id="rId7"/>
    <p:sldId id="268" r:id="rId8"/>
    <p:sldId id="269" r:id="rId9"/>
    <p:sldId id="270" r:id="rId10"/>
    <p:sldId id="274" r:id="rId11"/>
    <p:sldId id="271" r:id="rId12"/>
    <p:sldId id="272" r:id="rId13"/>
    <p:sldId id="27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642" y="-2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6C194D-B4A4-4CBF-9982-1AFA78BC942F}" type="datetimeFigureOut">
              <a:rPr lang="cs-CZ" smtClean="0"/>
              <a:t>27.2.2013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CF3D6C-3F2E-4FCD-8F10-72227655C8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wmf"/><Relationship Id="rId5" Type="http://schemas.openxmlformats.org/officeDocument/2006/relationships/image" Target="../media/image3.wmf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jpeg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wmf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w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467544" y="764704"/>
            <a:ext cx="8208912" cy="576064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055220"/>
            <a:ext cx="3098800" cy="1092200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2781580"/>
              </p:ext>
            </p:extLst>
          </p:nvPr>
        </p:nvGraphicFramePr>
        <p:xfrm>
          <a:off x="1524000" y="1397000"/>
          <a:ext cx="6096000" cy="31089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Maruše Žofková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VY_32_inovace_09_hláska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hláska L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 2013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467544" y="332656"/>
            <a:ext cx="8352928" cy="6264696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80696"/>
              </p:ext>
            </p:extLst>
          </p:nvPr>
        </p:nvGraphicFramePr>
        <p:xfrm>
          <a:off x="755576" y="692693"/>
          <a:ext cx="7560840" cy="542988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97176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176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Materiál je určen pro žáky 1. ročníku ZŠ praktické.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176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Je určen pro práci na interaktivní tabuli.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176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Je určen pro práci s</a:t>
                      </a:r>
                      <a:r>
                        <a:rPr lang="cs-CZ" baseline="0" dirty="0" smtClean="0"/>
                        <a:t> využitím dotykové obrazovky.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176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Slouží k procvičení</a:t>
                      </a:r>
                      <a:r>
                        <a:rPr lang="cs-CZ" baseline="0" dirty="0" smtClean="0"/>
                        <a:t> hlásky L ve spojení se samohláskami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85536">
                <a:tc gridSpan="2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Žáci opakují formou vyhledávání slabiky s hláskou</a:t>
                      </a:r>
                      <a:r>
                        <a:rPr lang="cs-CZ" baseline="0" dirty="0" smtClean="0"/>
                        <a:t> L.</a:t>
                      </a:r>
                      <a:endParaRPr lang="cs-CZ" dirty="0" smtClean="0"/>
                    </a:p>
                    <a:p>
                      <a:endParaRPr lang="cs-CZ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566939">
                <a:tc gridSpan="2">
                  <a:txBody>
                    <a:bodyPr/>
                    <a:lstStyle/>
                    <a:p>
                      <a:r>
                        <a:rPr lang="cs-CZ" dirty="0" smtClean="0"/>
                        <a:t>Ve snímku 3 – 7 vyhledávají správnou slabiku k obrázku a zároveň si procvičí čtení ostatních</a:t>
                      </a:r>
                      <a:r>
                        <a:rPr lang="cs-CZ" baseline="0" dirty="0" smtClean="0"/>
                        <a:t> slabik. Snímek 8 obsahuje řešení. Snímek 9 je pracovní list , který je možno vytisknout, nebo jej žáci doplňují pomocí pera na interaktivní tabuli nebo prstem na dotykové obrazovce. Ve snímku 10 je řešení pracovního listu.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97176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97176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žáků s LMP, 1. </a:t>
                      </a:r>
                      <a:r>
                        <a:rPr lang="cs-CZ" smtClean="0"/>
                        <a:t>stupeň</a:t>
                      </a:r>
                      <a:endParaRPr lang="cs-CZ"/>
                    </a:p>
                  </a:txBody>
                  <a:tcPr/>
                </a:tc>
              </a:tr>
              <a:tr h="397176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  7</a:t>
                      </a:r>
                      <a:r>
                        <a:rPr lang="cs-CZ" baseline="0" dirty="0" smtClean="0"/>
                        <a:t> – 8 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470886"/>
            <a:ext cx="8568952" cy="6126466"/>
          </a:xfrm>
          <a:prstGeom prst="actionButtonBlank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1488232" y="4054937"/>
            <a:ext cx="1287760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1488232" y="2642633"/>
            <a:ext cx="1287760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1488232" y="5299997"/>
            <a:ext cx="1287760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LA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6633914" y="4221088"/>
            <a:ext cx="1287760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6634447" y="2642633"/>
            <a:ext cx="1287760" cy="92333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470886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1026" name="Picture 2" descr="C:\Users\Speciální školy\AppData\Local\Microsoft\Windows\Temporary Internet Files\Content.IE5\OJ09L1PN\MC9002907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6216" y="2645813"/>
            <a:ext cx="2720136" cy="265418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633642" y="5971299"/>
            <a:ext cx="898798" cy="504056"/>
          </a:xfrm>
          <a:prstGeom prst="actionButtonForwardNex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5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332656"/>
            <a:ext cx="8640960" cy="6336704"/>
          </a:xfrm>
          <a:prstGeom prst="actionButtonBlank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983665" y="4174083"/>
            <a:ext cx="1287760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983665" y="2111037"/>
            <a:ext cx="1287760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2699792" y="5127644"/>
            <a:ext cx="1287760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6125305" y="5157192"/>
            <a:ext cx="1287760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7020272" y="2366706"/>
            <a:ext cx="1287760" cy="92333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2840" y="332656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2050" name="Picture 2" descr="C:\Users\Speciální školy\AppData\Local\Microsoft\Windows\Temporary Internet Files\Content.IE5\OJ09L1PN\MC900330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3672" y="2366706"/>
            <a:ext cx="3172544" cy="257446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786824" y="5949280"/>
            <a:ext cx="1042416" cy="652450"/>
          </a:xfrm>
          <a:prstGeom prst="actionButtonForwardNex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954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414325"/>
            <a:ext cx="8640960" cy="6183027"/>
          </a:xfrm>
          <a:prstGeom prst="actionButtonBlank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971600" y="3609099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22904" y="2239178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971600" y="5126167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971600" y="2239178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2" action="ppaction://hlinksldjump"/>
          </p:cNvPr>
          <p:cNvSpPr txBox="1"/>
          <p:nvPr/>
        </p:nvSpPr>
        <p:spPr>
          <a:xfrm>
            <a:off x="7222904" y="3760043"/>
            <a:ext cx="1287760" cy="92333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414325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</a:t>
            </a:r>
            <a:endParaRPr lang="cs-CZ" sz="4400" b="1" dirty="0"/>
          </a:p>
        </p:txBody>
      </p:sp>
      <p:pic>
        <p:nvPicPr>
          <p:cNvPr id="3075" name="Picture 3" descr="C:\Users\Speciální školy\AppData\Local\Microsoft\Windows\Temporary Internet Files\Content.IE5\KIE7FJ7W\MP90041177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44621"/>
            <a:ext cx="3540338" cy="39541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779166" y="5921480"/>
            <a:ext cx="1042416" cy="554632"/>
          </a:xfrm>
          <a:prstGeom prst="actionButtonForwardNex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082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332656"/>
            <a:ext cx="8640960" cy="6408712"/>
          </a:xfrm>
          <a:prstGeom prst="actionButtonBlank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991022" y="4655250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272300" y="2172405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I</a:t>
            </a:r>
            <a:endParaRPr lang="cs-CZ" sz="5400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380312" y="4655250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1026052" y="2172405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4245453" y="5658234"/>
            <a:ext cx="1287760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1168" y="332656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3075" name="Picture 3" descr="C:\Users\Maruska\AppData\Local\Microsoft\Windows\Temporary Internet Files\Content.IE5\743EJ6CB\MP9002896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533" y="2172355"/>
            <a:ext cx="3657600" cy="2444496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91772" y="6020279"/>
            <a:ext cx="868288" cy="621469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8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323528" y="332656"/>
            <a:ext cx="8782157" cy="6483220"/>
          </a:xfrm>
          <a:prstGeom prst="actionButtonBlank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32112" y="1421160"/>
            <a:ext cx="1440160" cy="13054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" name="TextovéPole 1">
            <a:hlinkClick r:id="rId2" action="ppaction://hlinksldjump"/>
          </p:cNvPr>
          <p:cNvSpPr txBox="1"/>
          <p:nvPr/>
        </p:nvSpPr>
        <p:spPr>
          <a:xfrm>
            <a:off x="683568" y="3900515"/>
            <a:ext cx="128776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O</a:t>
            </a:r>
            <a:endParaRPr lang="cs-CZ" sz="5400" b="1" dirty="0"/>
          </a:p>
        </p:txBody>
      </p:sp>
      <p:sp>
        <p:nvSpPr>
          <p:cNvPr id="12" name="TextovéPole 11">
            <a:hlinkClick r:id="rId2" action="ppaction://hlinksldjump"/>
          </p:cNvPr>
          <p:cNvSpPr txBox="1"/>
          <p:nvPr/>
        </p:nvSpPr>
        <p:spPr>
          <a:xfrm>
            <a:off x="683568" y="5371339"/>
            <a:ext cx="128776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/>
              <a:t>LI</a:t>
            </a:r>
            <a:endParaRPr lang="cs-CZ" sz="5400" b="1" dirty="0"/>
          </a:p>
        </p:txBody>
      </p:sp>
      <p:sp>
        <p:nvSpPr>
          <p:cNvPr id="13" name="TextovéPole 12">
            <a:hlinkClick r:id="rId2" action="ppaction://hlinksldjump"/>
          </p:cNvPr>
          <p:cNvSpPr txBox="1"/>
          <p:nvPr/>
        </p:nvSpPr>
        <p:spPr>
          <a:xfrm>
            <a:off x="7275293" y="2659032"/>
            <a:ext cx="128776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A</a:t>
            </a:r>
            <a:endParaRPr lang="cs-CZ" sz="5400" b="1" dirty="0"/>
          </a:p>
        </p:txBody>
      </p:sp>
      <p:sp>
        <p:nvSpPr>
          <p:cNvPr id="14" name="TextovéPole 13">
            <a:hlinkClick r:id="rId2" action="ppaction://hlinksldjump"/>
          </p:cNvPr>
          <p:cNvSpPr txBox="1"/>
          <p:nvPr/>
        </p:nvSpPr>
        <p:spPr>
          <a:xfrm>
            <a:off x="683568" y="2301416"/>
            <a:ext cx="128776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E</a:t>
            </a:r>
            <a:endParaRPr lang="cs-CZ" sz="5400" b="1" dirty="0"/>
          </a:p>
        </p:txBody>
      </p:sp>
      <p:sp>
        <p:nvSpPr>
          <p:cNvPr id="15" name="TextovéPole 14">
            <a:hlinkClick r:id="rId3" action="ppaction://hlinksldjump"/>
          </p:cNvPr>
          <p:cNvSpPr txBox="1"/>
          <p:nvPr/>
        </p:nvSpPr>
        <p:spPr>
          <a:xfrm>
            <a:off x="7316688" y="4429070"/>
            <a:ext cx="1287760" cy="92333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/>
              <a:t>L</a:t>
            </a:r>
            <a:r>
              <a:rPr lang="cs-CZ" sz="5400" b="1" dirty="0" smtClean="0"/>
              <a:t>U</a:t>
            </a:r>
            <a:endParaRPr lang="cs-CZ" sz="5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6672"/>
            <a:ext cx="813690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Kterou slabikou začíná slovo na obrázku? Najdi a spoj.</a:t>
            </a:r>
            <a:endParaRPr lang="cs-CZ" sz="4400" b="1" dirty="0"/>
          </a:p>
        </p:txBody>
      </p:sp>
      <p:pic>
        <p:nvPicPr>
          <p:cNvPr id="5123" name="Picture 3" descr="C:\Users\Speciální školy\AppData\Local\Microsoft\Windows\Temporary Internet Files\Content.IE5\VIRU3VKH\MP9004307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2192" y="3155819"/>
            <a:ext cx="3754787" cy="334107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7970305" y="6021288"/>
            <a:ext cx="1042416" cy="722581"/>
          </a:xfrm>
          <a:prstGeom prst="actionButtonForwardNext">
            <a:avLst/>
          </a:prstGeom>
          <a:solidFill>
            <a:schemeClr val="bg2">
              <a:lumMod val="90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600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107504" y="260648"/>
            <a:ext cx="9036496" cy="6480720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842809"/>
            <a:ext cx="32403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ŘEŠENÍ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452321" y="3680074"/>
            <a:ext cx="1530284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/>
              <a:t>L</a:t>
            </a:r>
            <a:r>
              <a:rPr lang="cs-CZ" sz="8000" b="1" dirty="0" smtClean="0"/>
              <a:t>U</a:t>
            </a:r>
            <a:endParaRPr lang="cs-CZ" sz="8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58654" y="5033149"/>
            <a:ext cx="1449964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/>
              <a:t>L</a:t>
            </a:r>
            <a:r>
              <a:rPr lang="cs-CZ" sz="8000" b="1" dirty="0" smtClean="0"/>
              <a:t>I</a:t>
            </a:r>
            <a:endParaRPr lang="cs-CZ" sz="8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99358" y="2996951"/>
            <a:ext cx="1635660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/>
              <a:t>L</a:t>
            </a:r>
            <a:r>
              <a:rPr lang="cs-CZ" sz="8000" b="1" dirty="0" smtClean="0"/>
              <a:t>E</a:t>
            </a:r>
            <a:endParaRPr lang="cs-CZ" sz="8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83636" y="2996952"/>
            <a:ext cx="1822408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/>
              <a:t>L</a:t>
            </a:r>
            <a:r>
              <a:rPr lang="cs-CZ" sz="8000" b="1" dirty="0" smtClean="0"/>
              <a:t>O</a:t>
            </a:r>
            <a:endParaRPr lang="cs-CZ" sz="8000" b="1" dirty="0"/>
          </a:p>
        </p:txBody>
      </p:sp>
      <p:pic>
        <p:nvPicPr>
          <p:cNvPr id="13" name="Picture 3" descr="C:\Users\Speciální školy\AppData\Local\Microsoft\Windows\Temporary Internet Files\Content.IE5\VIRU3VKH\MP9004307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312" y="1604807"/>
            <a:ext cx="2107730" cy="209959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Speciální školy\AppData\Local\Microsoft\Windows\Temporary Internet Files\Content.IE5\KIE7FJ7W\MP9004117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1790" y="5022414"/>
            <a:ext cx="1428452" cy="15823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6" name="Picture 2" descr="C:\Users\Speciální školy\AppData\Local\Microsoft\Windows\Temporary Internet Files\Content.IE5\OJ09L1PN\MC90033094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700" y="1596373"/>
            <a:ext cx="1959455" cy="161654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7" name="Picture 2" descr="C:\Users\Speciální školy\AppData\Local\Microsoft\Windows\Temporary Internet Files\Content.IE5\OJ09L1PN\MC90029077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924" y="4386655"/>
            <a:ext cx="1732493" cy="169048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4098" name="Picture 2" descr="C:\Users\Maruska\AppData\Local\Microsoft\Windows\Temporary Internet Files\Content.IE5\743EJ6CB\MP900289623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56" y="1749735"/>
            <a:ext cx="2564760" cy="146317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</p:pic>
      <p:sp>
        <p:nvSpPr>
          <p:cNvPr id="3" name="TextovéPole 2"/>
          <p:cNvSpPr txBox="1"/>
          <p:nvPr/>
        </p:nvSpPr>
        <p:spPr>
          <a:xfrm>
            <a:off x="5991071" y="5231898"/>
            <a:ext cx="1512168" cy="1323439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8000" b="1" dirty="0" smtClean="0"/>
              <a:t>LA</a:t>
            </a:r>
            <a:endParaRPr lang="cs-CZ" sz="8000" b="1" dirty="0"/>
          </a:p>
        </p:txBody>
      </p:sp>
    </p:spTree>
    <p:extLst>
      <p:ext uri="{BB962C8B-B14F-4D97-AF65-F5344CB8AC3E}">
        <p14:creationId xmlns:p14="http://schemas.microsoft.com/office/powerpoint/2010/main" val="704589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251520" y="260648"/>
            <a:ext cx="8753909" cy="64807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899592" y="429924"/>
            <a:ext cx="75751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Pracovní list –spoj správnou slabiku s obrázkem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321200" y="2073016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68473" y="5207652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96227" y="5114951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LE</a:t>
            </a:r>
            <a:endParaRPr lang="cs-CZ" sz="4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45732" y="2527047"/>
            <a:ext cx="961111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92354" y="2426959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89252" y="3805802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88782" y="4325321"/>
            <a:ext cx="93610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i="1" dirty="0"/>
              <a:t>L</a:t>
            </a:r>
            <a:r>
              <a:rPr lang="cs-CZ" sz="4000" b="1" i="1" dirty="0" smtClean="0"/>
              <a:t>E</a:t>
            </a:r>
            <a:endParaRPr lang="cs-CZ" sz="4000" b="1" i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27122" y="3444803"/>
            <a:ext cx="1108974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79050" y="5985632"/>
            <a:ext cx="1008112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87162" y="2134367"/>
            <a:ext cx="1036966" cy="707886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pic>
        <p:nvPicPr>
          <p:cNvPr id="6146" name="Picture 2" descr="C:\Users\Speciální školy\AppData\Local\Microsoft\Windows\Temporary Internet Files\Content.IE5\0EVWEKTD\MP9003372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09" y="4505522"/>
            <a:ext cx="1165564" cy="963372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48" name="Picture 4" descr="C:\Users\Speciální školy\AppData\Local\Microsoft\Windows\Temporary Internet Files\Content.IE5\KIE7FJ7W\MP9003873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216" y="4870853"/>
            <a:ext cx="1213984" cy="1701847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50" name="Picture 6" descr="C:\Users\Speciální školy\AppData\Local\Microsoft\Windows\Temporary Internet Files\Content.IE5\KIE7FJ7W\MP90044249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8" y="2273497"/>
            <a:ext cx="1511497" cy="101481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56" name="Picture 12" descr="C:\Users\Speciální školy\AppData\Local\Microsoft\Windows\Temporary Internet Files\Content.IE5\VIRU3VKH\MP90039962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047" y="5468894"/>
            <a:ext cx="1530780" cy="1224624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57" name="Picture 13" descr="C:\Users\Speciální školy\AppData\Local\Microsoft\Windows\Temporary Internet Files\Content.IE5\KIE7FJ7W\MC9000709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40" y="3444803"/>
            <a:ext cx="1296144" cy="123446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58" name="Picture 14" descr="C:\Users\Speciální školy\AppData\Local\Microsoft\Windows\Temporary Internet Files\Content.IE5\VIRU3VKH\MC9004134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072" y="3441771"/>
            <a:ext cx="1131542" cy="1012741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6159" name="Picture 15" descr="C:\Users\Speciální školy\AppData\Local\Microsoft\Windows\Temporary Internet Files\Content.IE5\VIRU3VKH\MC900287504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08" y="1876474"/>
            <a:ext cx="1013246" cy="1223672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</p:spTree>
    <p:extLst>
      <p:ext uri="{BB962C8B-B14F-4D97-AF65-F5344CB8AC3E}">
        <p14:creationId xmlns:p14="http://schemas.microsoft.com/office/powerpoint/2010/main" val="508062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lačítko akce: Vlastní 19">
            <a:hlinkClick r:id="" action="ppaction://noaction" highlightClick="1"/>
          </p:cNvPr>
          <p:cNvSpPr/>
          <p:nvPr/>
        </p:nvSpPr>
        <p:spPr>
          <a:xfrm>
            <a:off x="107504" y="188640"/>
            <a:ext cx="8897925" cy="6552728"/>
          </a:xfrm>
          <a:prstGeom prst="actionButtonBlank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21200" y="2073016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68473" y="5207652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A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96227" y="5114951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LE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45732" y="2527047"/>
            <a:ext cx="961111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U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92354" y="2426959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09368" y="4059886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I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88782" y="4325321"/>
            <a:ext cx="93610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i="1" dirty="0"/>
              <a:t>L</a:t>
            </a:r>
            <a:r>
              <a:rPr lang="cs-CZ" sz="4000" b="1" i="1" dirty="0" smtClean="0"/>
              <a:t>E</a:t>
            </a:r>
            <a:endParaRPr lang="cs-CZ" sz="4000" b="1" i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327122" y="3444803"/>
            <a:ext cx="1108974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9050" y="5985632"/>
            <a:ext cx="1008112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87162" y="2134367"/>
            <a:ext cx="1036966" cy="70788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/>
              <a:t>L</a:t>
            </a:r>
            <a:r>
              <a:rPr lang="cs-CZ" sz="4000" b="1" dirty="0" smtClean="0"/>
              <a:t>O</a:t>
            </a:r>
            <a:endParaRPr lang="cs-CZ" sz="4000" b="1" dirty="0"/>
          </a:p>
        </p:txBody>
      </p:sp>
      <p:pic>
        <p:nvPicPr>
          <p:cNvPr id="13" name="Picture 2" descr="C:\Users\Speciální školy\AppData\Local\Microsoft\Windows\Temporary Internet Files\Content.IE5\0EVWEKTD\MP90033727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09" y="4505522"/>
            <a:ext cx="1165564" cy="9633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4" name="Picture 4" descr="C:\Users\Speciální školy\AppData\Local\Microsoft\Windows\Temporary Internet Files\Content.IE5\KIE7FJ7W\MP9003873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7216" y="4870853"/>
            <a:ext cx="1213984" cy="170184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5" name="Picture 6" descr="C:\Users\Speciální školy\AppData\Local\Microsoft\Windows\Temporary Internet Files\Content.IE5\KIE7FJ7W\MP90044249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598" y="2273497"/>
            <a:ext cx="1511497" cy="101481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6" name="Picture 12" descr="C:\Users\Speciální školy\AppData\Local\Microsoft\Windows\Temporary Internet Files\Content.IE5\VIRU3VKH\MP90039962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047" y="5468894"/>
            <a:ext cx="1530780" cy="1224624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7" name="Picture 13" descr="C:\Users\Speciální školy\AppData\Local\Microsoft\Windows\Temporary Internet Files\Content.IE5\KIE7FJ7W\MC90007091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140" y="3444803"/>
            <a:ext cx="1296144" cy="123446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8" name="Picture 14" descr="C:\Users\Speciální školy\AppData\Local\Microsoft\Windows\Temporary Internet Files\Content.IE5\VIRU3VKH\MC9004134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1072" y="3441771"/>
            <a:ext cx="1131542" cy="1012741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pic>
        <p:nvPicPr>
          <p:cNvPr id="19" name="Picture 15" descr="C:\Users\Speciální školy\AppData\Local\Microsoft\Windows\Temporary Internet Files\Content.IE5\VIRU3VKH\MC90028750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908" y="1876474"/>
            <a:ext cx="1013246" cy="122367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/>
        </p:spPr>
      </p:pic>
      <p:cxnSp>
        <p:nvCxnSpPr>
          <p:cNvPr id="21" name="Přímá spojnice se šipkou 20"/>
          <p:cNvCxnSpPr>
            <a:endCxn id="19" idx="1"/>
          </p:cNvCxnSpPr>
          <p:nvPr/>
        </p:nvCxnSpPr>
        <p:spPr>
          <a:xfrm flipV="1">
            <a:off x="7006843" y="2488310"/>
            <a:ext cx="648065" cy="353943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1995095" y="3100146"/>
            <a:ext cx="901132" cy="2014805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2321200" y="2780902"/>
            <a:ext cx="835003" cy="2206306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1995095" y="3573016"/>
            <a:ext cx="2332027" cy="375125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>
            <a:off x="5436096" y="3798746"/>
            <a:ext cx="1090191" cy="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604577" y="5207652"/>
            <a:ext cx="2188902" cy="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6045732" y="4679264"/>
            <a:ext cx="395340" cy="789630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709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251520" y="260648"/>
            <a:ext cx="8784976" cy="6309320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 TO ZNOVU.</a:t>
            </a:r>
            <a:endParaRPr lang="cs-CZ" dirty="0"/>
          </a:p>
        </p:txBody>
      </p:sp>
      <p:pic>
        <p:nvPicPr>
          <p:cNvPr id="1026" name="Picture 2" descr="C:\Users\Maruska\AppData\Local\Microsoft\Windows\Temporary Internet Files\Content.IE5\MZVG7OBH\MC900437569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060848"/>
            <a:ext cx="3304059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776553" y="5661248"/>
            <a:ext cx="1259632" cy="836712"/>
          </a:xfrm>
          <a:prstGeom prst="actionButtonBackPrevious">
            <a:avLst/>
          </a:prstGeo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76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251520" y="332656"/>
            <a:ext cx="8712968" cy="6408712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SPRÁVNĚ</a:t>
            </a:r>
            <a:endParaRPr lang="cs-CZ" dirty="0"/>
          </a:p>
        </p:txBody>
      </p:sp>
      <p:pic>
        <p:nvPicPr>
          <p:cNvPr id="2050" name="Picture 2" descr="C:\Users\Maruska\AppData\Local\Microsoft\Windows\Temporary Internet Files\Content.IE5\9A4FK219\MC900439847[2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988840"/>
            <a:ext cx="40324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524328" y="5877272"/>
            <a:ext cx="1259632" cy="764704"/>
          </a:xfrm>
          <a:prstGeom prst="actionButtonForwardNext">
            <a:avLst/>
          </a:prstGeom>
          <a:solidFill>
            <a:schemeClr val="bg2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769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179512" y="188640"/>
            <a:ext cx="8784976" cy="6408712"/>
          </a:xfrm>
          <a:prstGeom prst="actionButtonBlank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467544" y="620688"/>
            <a:ext cx="65527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/>
              <a:t>Zdroje :</a:t>
            </a:r>
          </a:p>
          <a:p>
            <a:r>
              <a:rPr lang="cs-CZ" sz="2400" b="1" dirty="0"/>
              <a:t>Galerie Microsoft Office - Klipart</a:t>
            </a:r>
          </a:p>
        </p:txBody>
      </p:sp>
    </p:spTree>
    <p:extLst>
      <p:ext uri="{BB962C8B-B14F-4D97-AF65-F5344CB8AC3E}">
        <p14:creationId xmlns:p14="http://schemas.microsoft.com/office/powerpoint/2010/main" val="586067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297</Words>
  <Application>Microsoft Office PowerPoint</Application>
  <PresentationFormat>Předvádění na obrazovce (4:3)</PresentationFormat>
  <Paragraphs>81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ŘEŠENÍ</vt:lpstr>
      <vt:lpstr>ZKUS TO ZNOVU.</vt:lpstr>
      <vt:lpstr>SPRÁVNĚ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Mirek</dc:creator>
  <cp:lastModifiedBy>Speciální školy</cp:lastModifiedBy>
  <cp:revision>59</cp:revision>
  <dcterms:created xsi:type="dcterms:W3CDTF">2013-01-12T13:14:11Z</dcterms:created>
  <dcterms:modified xsi:type="dcterms:W3CDTF">2013-02-27T11:20:16Z</dcterms:modified>
</cp:coreProperties>
</file>