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0" r:id="rId5"/>
    <p:sldId id="265" r:id="rId6"/>
    <p:sldId id="262" r:id="rId7"/>
    <p:sldId id="263" r:id="rId8"/>
    <p:sldId id="264" r:id="rId9"/>
    <p:sldId id="266" r:id="rId10"/>
    <p:sldId id="258"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2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E2DC4B3-973E-4C62-919F-0A4248A09404}" type="datetimeFigureOut">
              <a:rPr lang="cs-CZ" smtClean="0"/>
              <a:t>13.3.2012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1603539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E2DC4B3-973E-4C62-919F-0A4248A09404}" type="datetimeFigureOut">
              <a:rPr lang="cs-CZ" smtClean="0"/>
              <a:t>13.3.2012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1067223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E2DC4B3-973E-4C62-919F-0A4248A09404}" type="datetimeFigureOut">
              <a:rPr lang="cs-CZ" smtClean="0"/>
              <a:t>13.3.2012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2564386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E2DC4B3-973E-4C62-919F-0A4248A09404}" type="datetimeFigureOut">
              <a:rPr lang="cs-CZ" smtClean="0"/>
              <a:t>13.3.2012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2225137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E2DC4B3-973E-4C62-919F-0A4248A09404}" type="datetimeFigureOut">
              <a:rPr lang="cs-CZ" smtClean="0"/>
              <a:t>13.3.2012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949132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E2DC4B3-973E-4C62-919F-0A4248A09404}" type="datetimeFigureOut">
              <a:rPr lang="cs-CZ" smtClean="0"/>
              <a:t>13.3.2012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995907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E2DC4B3-973E-4C62-919F-0A4248A09404}" type="datetimeFigureOut">
              <a:rPr lang="cs-CZ" smtClean="0"/>
              <a:t>13.3.2012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3463086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E2DC4B3-973E-4C62-919F-0A4248A09404}" type="datetimeFigureOut">
              <a:rPr lang="cs-CZ" smtClean="0"/>
              <a:t>13.3.2012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3552679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E2DC4B3-973E-4C62-919F-0A4248A09404}" type="datetimeFigureOut">
              <a:rPr lang="cs-CZ" smtClean="0"/>
              <a:t>13.3.2012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1303850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E2DC4B3-973E-4C62-919F-0A4248A09404}" type="datetimeFigureOut">
              <a:rPr lang="cs-CZ" smtClean="0"/>
              <a:t>13.3.2012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2787328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E2DC4B3-973E-4C62-919F-0A4248A09404}" type="datetimeFigureOut">
              <a:rPr lang="cs-CZ" smtClean="0"/>
              <a:t>13.3.2012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04A425E-757C-4511-B9E1-9AF6FA636174}" type="slidenum">
              <a:rPr lang="cs-CZ" smtClean="0"/>
              <a:t>‹#›</a:t>
            </a:fld>
            <a:endParaRPr lang="cs-CZ"/>
          </a:p>
        </p:txBody>
      </p:sp>
    </p:spTree>
    <p:extLst>
      <p:ext uri="{BB962C8B-B14F-4D97-AF65-F5344CB8AC3E}">
        <p14:creationId xmlns:p14="http://schemas.microsoft.com/office/powerpoint/2010/main" val="823318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2DC4B3-973E-4C62-919F-0A4248A09404}" type="datetimeFigureOut">
              <a:rPr lang="cs-CZ" smtClean="0"/>
              <a:t>13.3.2012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4A425E-757C-4511-B9E1-9AF6FA636174}" type="slidenum">
              <a:rPr lang="cs-CZ" smtClean="0"/>
              <a:t>‹#›</a:t>
            </a:fld>
            <a:endParaRPr lang="cs-CZ"/>
          </a:p>
        </p:txBody>
      </p:sp>
    </p:spTree>
    <p:extLst>
      <p:ext uri="{BB962C8B-B14F-4D97-AF65-F5344CB8AC3E}">
        <p14:creationId xmlns:p14="http://schemas.microsoft.com/office/powerpoint/2010/main" val="39293211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s>
</file>

<file path=ppt/slides/_rels/slide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rajhodinek.cz/image/filename/740/large/V50197217380.jpg" TargetMode="External"/><Relationship Id="rId13" Type="http://schemas.openxmlformats.org/officeDocument/2006/relationships/hyperlink" Target="http://recepty.mraveniste.cz/pcs/pcs_ingredience/pomerance-recepty.jpg" TargetMode="External"/><Relationship Id="rId3" Type="http://schemas.openxmlformats.org/officeDocument/2006/relationships/hyperlink" Target="http://images.google.com/imgres?q=hodiny" TargetMode="External"/><Relationship Id="rId7" Type="http://schemas.openxmlformats.org/officeDocument/2006/relationships/hyperlink" Target="http://hodinky.inshop.cz/inshop/pictures/store/K1204-4.jpg" TargetMode="External"/><Relationship Id="rId12" Type="http://schemas.openxmlformats.org/officeDocument/2006/relationships/hyperlink" Target="http://www.batlicka.cz/fotky843/pomeranc.jpg" TargetMode="External"/><Relationship Id="rId2" Type="http://schemas.openxmlformats.org/officeDocument/2006/relationships/hyperlink" Target="http://www.google.cz/imgres?q=hodiny+s+cif" TargetMode="External"/><Relationship Id="rId16" Type="http://schemas.openxmlformats.org/officeDocument/2006/relationships/hyperlink" Target="http://data.motor-talk.de/data/galleries/0/55/347/41244546/fragezeichen-8807216118191879627.jpg" TargetMode="External"/><Relationship Id="rId1" Type="http://schemas.openxmlformats.org/officeDocument/2006/relationships/slideLayout" Target="../slideLayouts/slideLayout2.xml"/><Relationship Id="rId6" Type="http://schemas.openxmlformats.org/officeDocument/2006/relationships/hyperlink" Target="http://cms.tvujdum.cz/userdata/images/30570az-kuchynedesigndoplnkyhodiny-foto-4.jpg" TargetMode="External"/><Relationship Id="rId11" Type="http://schemas.openxmlformats.org/officeDocument/2006/relationships/hyperlink" Target="http://www.cornico.cz/uploadedimages/1470.jpg" TargetMode="External"/><Relationship Id="rId5" Type="http://schemas.openxmlformats.org/officeDocument/2006/relationships/hyperlink" Target="http://www.ehodinky.cz/foto-hodinky/hodinky-eurochron/13245/eurochron-hodiny-nastenne-qwu-2640.jpg" TargetMode="External"/><Relationship Id="rId15" Type="http://schemas.openxmlformats.org/officeDocument/2006/relationships/hyperlink" Target="http://radethe.blogerka.cz/obrazky/radethe.blogerka.cz/otaznik.jpg" TargetMode="External"/><Relationship Id="rId10" Type="http://schemas.openxmlformats.org/officeDocument/2006/relationships/hyperlink" Target="http://www.elektroeden.cz/Foto/id6/obr/6/64/640251_BB_00_FB_obr.jpg" TargetMode="External"/><Relationship Id="rId4" Type="http://schemas.openxmlformats.org/officeDocument/2006/relationships/hyperlink" Target="http://images.google.com/imgres?q=hodiny+digit" TargetMode="External"/><Relationship Id="rId9" Type="http://schemas.openxmlformats.org/officeDocument/2006/relationships/hyperlink" Target="http://www.meteostanice.com/fotky295/fotos/_vyr_822radiem-rizeny-budik-jvd-system-rb080-E6U.jpg" TargetMode="External"/><Relationship Id="rId14" Type="http://schemas.openxmlformats.org/officeDocument/2006/relationships/hyperlink" Target="http://www.gassy.de/assets/images/Fragezeichen.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908721"/>
            <a:ext cx="7772400" cy="2691730"/>
          </a:xfrm>
        </p:spPr>
        <p:txBody>
          <a:bodyPr/>
          <a:lstStyle/>
          <a:p>
            <a:r>
              <a:rPr lang="cs-CZ" dirty="0" smtClean="0"/>
              <a:t>Určování času</a:t>
            </a:r>
            <a:endParaRPr lang="cs-CZ" dirty="0"/>
          </a:p>
        </p:txBody>
      </p:sp>
      <p:sp>
        <p:nvSpPr>
          <p:cNvPr id="3" name="Podnadpis 2"/>
          <p:cNvSpPr>
            <a:spLocks noGrp="1"/>
          </p:cNvSpPr>
          <p:nvPr>
            <p:ph type="subTitle" idx="1"/>
          </p:nvPr>
        </p:nvSpPr>
        <p:spPr>
          <a:xfrm>
            <a:off x="1371600" y="2636912"/>
            <a:ext cx="6400800" cy="3001888"/>
          </a:xfrm>
          <a:ln>
            <a:solidFill>
              <a:schemeClr val="accent1"/>
            </a:solidFill>
          </a:ln>
        </p:spPr>
        <p:txBody>
          <a:bodyPr/>
          <a:lstStyle/>
          <a:p>
            <a:r>
              <a:rPr lang="cs-CZ" dirty="0" smtClean="0"/>
              <a:t>Celá </a:t>
            </a:r>
            <a:r>
              <a:rPr lang="cs-CZ" dirty="0" smtClean="0"/>
              <a:t>hodina a půl hodiny</a:t>
            </a:r>
            <a:endParaRPr lang="cs-CZ" dirty="0"/>
          </a:p>
        </p:txBody>
      </p:sp>
      <p:sp>
        <p:nvSpPr>
          <p:cNvPr id="5" name="TextovéPole 4"/>
          <p:cNvSpPr txBox="1"/>
          <p:nvPr/>
        </p:nvSpPr>
        <p:spPr>
          <a:xfrm>
            <a:off x="3131840" y="4437112"/>
            <a:ext cx="2350259" cy="369332"/>
          </a:xfrm>
          <a:prstGeom prst="rect">
            <a:avLst/>
          </a:prstGeom>
          <a:noFill/>
        </p:spPr>
        <p:txBody>
          <a:bodyPr wrap="none" rtlCol="0">
            <a:spAutoFit/>
          </a:bodyPr>
          <a:lstStyle/>
          <a:p>
            <a:r>
              <a:rPr lang="cs-CZ" b="1" dirty="0" smtClean="0"/>
              <a:t>Mgr. Prchalová Zdeňka</a:t>
            </a:r>
            <a:endParaRPr lang="cs-CZ" b="1" dirty="0"/>
          </a:p>
        </p:txBody>
      </p:sp>
      <p:sp>
        <p:nvSpPr>
          <p:cNvPr id="6" name="TextovéPole 5"/>
          <p:cNvSpPr txBox="1"/>
          <p:nvPr/>
        </p:nvSpPr>
        <p:spPr>
          <a:xfrm>
            <a:off x="3438346" y="3429000"/>
            <a:ext cx="1287725" cy="369332"/>
          </a:xfrm>
          <a:prstGeom prst="rect">
            <a:avLst/>
          </a:prstGeom>
          <a:noFill/>
        </p:spPr>
        <p:txBody>
          <a:bodyPr wrap="none" rtlCol="0">
            <a:spAutoFit/>
          </a:bodyPr>
          <a:lstStyle/>
          <a:p>
            <a:r>
              <a:rPr lang="cs-CZ" dirty="0" smtClean="0"/>
              <a:t>Pro 6.tř. ZŠS</a:t>
            </a:r>
            <a:endParaRPr lang="cs-CZ" dirty="0"/>
          </a:p>
        </p:txBody>
      </p:sp>
      <p:sp>
        <p:nvSpPr>
          <p:cNvPr id="7" name="TextovéPole 6"/>
          <p:cNvSpPr txBox="1"/>
          <p:nvPr/>
        </p:nvSpPr>
        <p:spPr>
          <a:xfrm>
            <a:off x="3318608" y="5157192"/>
            <a:ext cx="2101729" cy="369332"/>
          </a:xfrm>
          <a:prstGeom prst="rect">
            <a:avLst/>
          </a:prstGeom>
          <a:noFill/>
        </p:spPr>
        <p:txBody>
          <a:bodyPr wrap="none" rtlCol="0">
            <a:spAutoFit/>
          </a:bodyPr>
          <a:lstStyle/>
          <a:p>
            <a:r>
              <a:rPr lang="cs-CZ" dirty="0" smtClean="0"/>
              <a:t> SŠ, ZŠ a MŠ, Karviná</a:t>
            </a:r>
            <a:endParaRPr lang="cs-CZ" dirty="0"/>
          </a:p>
        </p:txBody>
      </p:sp>
    </p:spTree>
    <p:extLst>
      <p:ext uri="{BB962C8B-B14F-4D97-AF65-F5344CB8AC3E}">
        <p14:creationId xmlns:p14="http://schemas.microsoft.com/office/powerpoint/2010/main" val="4210771443"/>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dirty="0" smtClean="0">
                <a:solidFill>
                  <a:srgbClr val="FF0000"/>
                </a:solidFill>
              </a:rPr>
              <a:t> </a:t>
            </a:r>
            <a:r>
              <a:rPr lang="cs-CZ" sz="2700" dirty="0" smtClean="0">
                <a:solidFill>
                  <a:srgbClr val="FF0000"/>
                </a:solidFill>
              </a:rPr>
              <a:t>Čas </a:t>
            </a:r>
            <a:r>
              <a:rPr lang="cs-CZ" sz="2700" dirty="0" smtClean="0"/>
              <a:t>je něco, co pořád ubíhá. Při hraní ubíhá rychle, ve škole se nám zdá, že se vleče. Ale čas běží stále stejně. Kdo měří čas?  </a:t>
            </a:r>
            <a:r>
              <a:rPr lang="cs-CZ" sz="2700" dirty="0" smtClean="0">
                <a:solidFill>
                  <a:srgbClr val="FF0000"/>
                </a:solidFill>
              </a:rPr>
              <a:t>Hodiny.</a:t>
            </a:r>
            <a:r>
              <a:rPr lang="cs-CZ" sz="2700" dirty="0" smtClean="0"/>
              <a:t> Ty ukazují čas vždy přesně.</a:t>
            </a:r>
            <a:endParaRPr lang="cs-CZ" sz="2700" dirty="0"/>
          </a:p>
        </p:txBody>
      </p:sp>
      <p:sp>
        <p:nvSpPr>
          <p:cNvPr id="3" name="Zástupný symbol pro obsah 2"/>
          <p:cNvSpPr>
            <a:spLocks noGrp="1"/>
          </p:cNvSpPr>
          <p:nvPr>
            <p:ph idx="1"/>
          </p:nvPr>
        </p:nvSpPr>
        <p:spPr/>
        <p:txBody>
          <a:bodyPr>
            <a:normAutofit fontScale="70000" lnSpcReduction="20000"/>
          </a:bodyPr>
          <a:lstStyle/>
          <a:p>
            <a:pPr marL="0" indent="0">
              <a:buNone/>
            </a:pPr>
            <a:endParaRPr lang="cs-CZ" dirty="0" smtClean="0"/>
          </a:p>
          <a:p>
            <a:pPr marL="0" indent="0">
              <a:buNone/>
            </a:pPr>
            <a:r>
              <a:rPr lang="cs-CZ" dirty="0" smtClean="0"/>
              <a:t>hodinová                                                     </a:t>
            </a:r>
          </a:p>
          <a:p>
            <a:pPr marL="0" indent="0">
              <a:buNone/>
            </a:pPr>
            <a:r>
              <a:rPr lang="cs-CZ" dirty="0" smtClean="0"/>
              <a:t> ručička                                               </a:t>
            </a:r>
          </a:p>
          <a:p>
            <a:pPr marL="0" indent="0">
              <a:buNone/>
            </a:pPr>
            <a:r>
              <a:rPr lang="cs-CZ" dirty="0"/>
              <a:t> </a:t>
            </a:r>
            <a:r>
              <a:rPr lang="cs-CZ" dirty="0" smtClean="0"/>
              <a:t>                                                                                                  minutová                    </a:t>
            </a:r>
            <a:endParaRPr lang="cs-CZ" dirty="0"/>
          </a:p>
          <a:p>
            <a:pPr marL="0" indent="0">
              <a:buNone/>
            </a:pPr>
            <a:r>
              <a:rPr lang="cs-CZ" dirty="0" smtClean="0"/>
              <a:t>                                                                                                    ručička</a:t>
            </a:r>
          </a:p>
          <a:p>
            <a:pPr marL="0" indent="0">
              <a:buNone/>
            </a:pPr>
            <a:r>
              <a:rPr lang="cs-CZ" dirty="0"/>
              <a:t> </a:t>
            </a:r>
            <a:r>
              <a:rPr lang="cs-CZ" dirty="0" smtClean="0"/>
              <a:t>                                                                             </a:t>
            </a:r>
          </a:p>
          <a:p>
            <a:pPr marL="0" indent="0">
              <a:buNone/>
            </a:pPr>
            <a:r>
              <a:rPr lang="cs-CZ" dirty="0"/>
              <a:t> </a:t>
            </a:r>
            <a:r>
              <a:rPr lang="cs-CZ" dirty="0" smtClean="0"/>
              <a:t>                                                                                              </a:t>
            </a:r>
          </a:p>
          <a:p>
            <a:endParaRPr lang="cs-CZ" dirty="0"/>
          </a:p>
          <a:p>
            <a:pPr marL="0" indent="0">
              <a:buNone/>
            </a:pPr>
            <a:r>
              <a:rPr lang="cs-CZ" dirty="0" smtClean="0"/>
              <a:t>                                                                                        vteřinová ručička</a:t>
            </a:r>
          </a:p>
          <a:p>
            <a:pPr marL="0" indent="0">
              <a:buNone/>
            </a:pPr>
            <a:r>
              <a:rPr lang="cs-CZ" dirty="0" smtClean="0"/>
              <a:t>                                                                                </a:t>
            </a:r>
            <a:endParaRPr lang="cs-CZ" dirty="0"/>
          </a:p>
          <a:p>
            <a:pPr marL="0" indent="0">
              <a:buNone/>
            </a:pPr>
            <a:r>
              <a:rPr lang="cs-CZ" dirty="0"/>
              <a:t>d</a:t>
            </a:r>
            <a:r>
              <a:rPr lang="cs-CZ" dirty="0" smtClean="0"/>
              <a:t>en má 24 hodin</a:t>
            </a:r>
          </a:p>
          <a:p>
            <a:pPr marL="0" indent="0">
              <a:buNone/>
            </a:pPr>
            <a:r>
              <a:rPr lang="cs-CZ" dirty="0" smtClean="0"/>
              <a:t>1 hodina má 60 minut</a:t>
            </a: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844824"/>
            <a:ext cx="4104456" cy="28755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 name="Přímá spojnice se šipkou 6"/>
          <p:cNvCxnSpPr/>
          <p:nvPr/>
        </p:nvCxnSpPr>
        <p:spPr>
          <a:xfrm flipH="1">
            <a:off x="5580112" y="2924944"/>
            <a:ext cx="28803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Přímá spojnice se šipkou 8"/>
          <p:cNvCxnSpPr/>
          <p:nvPr/>
        </p:nvCxnSpPr>
        <p:spPr>
          <a:xfrm flipH="1">
            <a:off x="4932040" y="2708920"/>
            <a:ext cx="2016224"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a:off x="1475656" y="2132856"/>
            <a:ext cx="1656184"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Přímá spojnice se šipkou 12"/>
          <p:cNvCxnSpPr/>
          <p:nvPr/>
        </p:nvCxnSpPr>
        <p:spPr>
          <a:xfrm flipH="1" flipV="1">
            <a:off x="3635896" y="4149080"/>
            <a:ext cx="2448272"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9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0" end="10"/>
                                            </p:txEl>
                                          </p:spTgt>
                                        </p:tgtEl>
                                        <p:attrNameLst>
                                          <p:attrName>style.visibility</p:attrName>
                                        </p:attrNameLst>
                                      </p:cBhvr>
                                      <p:to>
                                        <p:strVal val="visible"/>
                                      </p:to>
                                    </p:set>
                                    <p:anim calcmode="lin" valueType="num">
                                      <p:cBhvr>
                                        <p:cTn id="14"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16" dur="500"/>
                                        <p:tgtEl>
                                          <p:spTgt spid="3">
                                            <p:txEl>
                                              <p:pRg st="10" end="10"/>
                                            </p:txEl>
                                          </p:spTgt>
                                        </p:tgtEl>
                                      </p:cBhvr>
                                    </p:animEffect>
                                  </p:childTnLst>
                                </p:cTn>
                              </p:par>
                              <p:par>
                                <p:cTn id="17" presetID="53" presetClass="entr" presetSubtype="16" fill="hold" nodeType="with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anim calcmode="lin" valueType="num">
                                      <p:cBhvr>
                                        <p:cTn id="19"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21" dur="500"/>
                                        <p:tgtEl>
                                          <p:spTgt spid="3">
                                            <p:txEl>
                                              <p:pRg st="11" end="1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p:cTn id="26"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8" dur="500"/>
                                        <p:tgtEl>
                                          <p:spTgt spid="3">
                                            <p:txEl>
                                              <p:pRg st="1" end="1"/>
                                            </p:txEl>
                                          </p:spTgt>
                                        </p:tgtEl>
                                      </p:cBhvr>
                                    </p:animEffect>
                                  </p:childTnLst>
                                </p:cTn>
                              </p:par>
                              <p:par>
                                <p:cTn id="29" presetID="53" presetClass="entr" presetSubtype="16" fill="hold" nodeType="with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3" dur="500"/>
                                        <p:tgtEl>
                                          <p:spTgt spid="3">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 calcmode="lin" valueType="num">
                                      <p:cBhvr>
                                        <p:cTn id="3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40" dur="500"/>
                                        <p:tgtEl>
                                          <p:spTgt spid="3">
                                            <p:txEl>
                                              <p:pRg st="3" end="3"/>
                                            </p:txEl>
                                          </p:spTgt>
                                        </p:tgtEl>
                                      </p:cBhvr>
                                    </p:animEffect>
                                  </p:childTnLst>
                                </p:cTn>
                              </p:par>
                              <p:par>
                                <p:cTn id="41" presetID="53" presetClass="entr" presetSubtype="16" fill="hold"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5" dur="500"/>
                                        <p:tgtEl>
                                          <p:spTgt spid="3">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 calcmode="lin" valueType="num">
                                      <p:cBhvr>
                                        <p:cTn id="50"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1"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nodeType="clickEffect">
                                  <p:stCondLst>
                                    <p:cond delay="0"/>
                                  </p:stCondLst>
                                  <p:childTnLst>
                                    <p:set>
                                      <p:cBhvr>
                                        <p:cTn id="56" dur="1" fill="hold">
                                          <p:stCondLst>
                                            <p:cond delay="0"/>
                                          </p:stCondLst>
                                        </p:cTn>
                                        <p:tgtEl>
                                          <p:spTgt spid="11"/>
                                        </p:tgtEl>
                                        <p:attrNameLst>
                                          <p:attrName>style.visibility</p:attrName>
                                        </p:attrNameLst>
                                      </p:cBhvr>
                                      <p:to>
                                        <p:strVal val="visible"/>
                                      </p:to>
                                    </p:set>
                                    <p:anim calcmode="lin" valueType="num">
                                      <p:cBhvr>
                                        <p:cTn id="57" dur="500" fill="hold"/>
                                        <p:tgtEl>
                                          <p:spTgt spid="11"/>
                                        </p:tgtEl>
                                        <p:attrNameLst>
                                          <p:attrName>ppt_w</p:attrName>
                                        </p:attrNameLst>
                                      </p:cBhvr>
                                      <p:tavLst>
                                        <p:tav tm="0">
                                          <p:val>
                                            <p:fltVal val="0"/>
                                          </p:val>
                                        </p:tav>
                                        <p:tav tm="100000">
                                          <p:val>
                                            <p:strVal val="#ppt_w"/>
                                          </p:val>
                                        </p:tav>
                                      </p:tavLst>
                                    </p:anim>
                                    <p:anim calcmode="lin" valueType="num">
                                      <p:cBhvr>
                                        <p:cTn id="58" dur="500" fill="hold"/>
                                        <p:tgtEl>
                                          <p:spTgt spid="11"/>
                                        </p:tgtEl>
                                        <p:attrNameLst>
                                          <p:attrName>ppt_h</p:attrName>
                                        </p:attrNameLst>
                                      </p:cBhvr>
                                      <p:tavLst>
                                        <p:tav tm="0">
                                          <p:val>
                                            <p:fltVal val="0"/>
                                          </p:val>
                                        </p:tav>
                                        <p:tav tm="100000">
                                          <p:val>
                                            <p:strVal val="#ppt_h"/>
                                          </p:val>
                                        </p:tav>
                                      </p:tavLst>
                                    </p:anim>
                                    <p:animEffect transition="in" filter="fade">
                                      <p:cBhvr>
                                        <p:cTn id="59" dur="500"/>
                                        <p:tgtEl>
                                          <p:spTgt spid="11"/>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nodeType="clickEffect">
                                  <p:stCondLst>
                                    <p:cond delay="0"/>
                                  </p:stCondLst>
                                  <p:childTnLst>
                                    <p:set>
                                      <p:cBhvr>
                                        <p:cTn id="63" dur="1" fill="hold">
                                          <p:stCondLst>
                                            <p:cond delay="0"/>
                                          </p:stCondLst>
                                        </p:cTn>
                                        <p:tgtEl>
                                          <p:spTgt spid="9"/>
                                        </p:tgtEl>
                                        <p:attrNameLst>
                                          <p:attrName>style.visibility</p:attrName>
                                        </p:attrNameLst>
                                      </p:cBhvr>
                                      <p:to>
                                        <p:strVal val="visible"/>
                                      </p:to>
                                    </p:set>
                                    <p:anim calcmode="lin" valueType="num">
                                      <p:cBhvr>
                                        <p:cTn id="64" dur="500" fill="hold"/>
                                        <p:tgtEl>
                                          <p:spTgt spid="9"/>
                                        </p:tgtEl>
                                        <p:attrNameLst>
                                          <p:attrName>ppt_w</p:attrName>
                                        </p:attrNameLst>
                                      </p:cBhvr>
                                      <p:tavLst>
                                        <p:tav tm="0">
                                          <p:val>
                                            <p:fltVal val="0"/>
                                          </p:val>
                                        </p:tav>
                                        <p:tav tm="100000">
                                          <p:val>
                                            <p:strVal val="#ppt_w"/>
                                          </p:val>
                                        </p:tav>
                                      </p:tavLst>
                                    </p:anim>
                                    <p:anim calcmode="lin" valueType="num">
                                      <p:cBhvr>
                                        <p:cTn id="65" dur="500" fill="hold"/>
                                        <p:tgtEl>
                                          <p:spTgt spid="9"/>
                                        </p:tgtEl>
                                        <p:attrNameLst>
                                          <p:attrName>ppt_h</p:attrName>
                                        </p:attrNameLst>
                                      </p:cBhvr>
                                      <p:tavLst>
                                        <p:tav tm="0">
                                          <p:val>
                                            <p:fltVal val="0"/>
                                          </p:val>
                                        </p:tav>
                                        <p:tav tm="100000">
                                          <p:val>
                                            <p:strVal val="#ppt_h"/>
                                          </p:val>
                                        </p:tav>
                                      </p:tavLst>
                                    </p:anim>
                                    <p:animEffect transition="in" filter="fade">
                                      <p:cBhvr>
                                        <p:cTn id="66" dur="500"/>
                                        <p:tgtEl>
                                          <p:spTgt spid="9"/>
                                        </p:tgtEl>
                                      </p:cBhvr>
                                    </p:animEffect>
                                  </p:childTnLst>
                                </p:cTn>
                              </p:par>
                            </p:childTnLst>
                          </p:cTn>
                        </p:par>
                      </p:childTnLst>
                    </p:cTn>
                  </p:par>
                  <p:par>
                    <p:cTn id="67" fill="hold">
                      <p:stCondLst>
                        <p:cond delay="indefinite"/>
                      </p:stCondLst>
                      <p:childTnLst>
                        <p:par>
                          <p:cTn id="68" fill="hold">
                            <p:stCondLst>
                              <p:cond delay="0"/>
                            </p:stCondLst>
                            <p:childTnLst>
                              <p:par>
                                <p:cTn id="69" presetID="53" presetClass="entr" presetSubtype="16" fill="hold" nodeType="clickEffect">
                                  <p:stCondLst>
                                    <p:cond delay="0"/>
                                  </p:stCondLst>
                                  <p:childTnLst>
                                    <p:set>
                                      <p:cBhvr>
                                        <p:cTn id="70" dur="1" fill="hold">
                                          <p:stCondLst>
                                            <p:cond delay="0"/>
                                          </p:stCondLst>
                                        </p:cTn>
                                        <p:tgtEl>
                                          <p:spTgt spid="13"/>
                                        </p:tgtEl>
                                        <p:attrNameLst>
                                          <p:attrName>style.visibility</p:attrName>
                                        </p:attrNameLst>
                                      </p:cBhvr>
                                      <p:to>
                                        <p:strVal val="visible"/>
                                      </p:to>
                                    </p:set>
                                    <p:anim calcmode="lin" valueType="num">
                                      <p:cBhvr>
                                        <p:cTn id="71" dur="500" fill="hold"/>
                                        <p:tgtEl>
                                          <p:spTgt spid="13"/>
                                        </p:tgtEl>
                                        <p:attrNameLst>
                                          <p:attrName>ppt_w</p:attrName>
                                        </p:attrNameLst>
                                      </p:cBhvr>
                                      <p:tavLst>
                                        <p:tav tm="0">
                                          <p:val>
                                            <p:fltVal val="0"/>
                                          </p:val>
                                        </p:tav>
                                        <p:tav tm="100000">
                                          <p:val>
                                            <p:strVal val="#ppt_w"/>
                                          </p:val>
                                        </p:tav>
                                      </p:tavLst>
                                    </p:anim>
                                    <p:anim calcmode="lin" valueType="num">
                                      <p:cBhvr>
                                        <p:cTn id="72" dur="500" fill="hold"/>
                                        <p:tgtEl>
                                          <p:spTgt spid="13"/>
                                        </p:tgtEl>
                                        <p:attrNameLst>
                                          <p:attrName>ppt_h</p:attrName>
                                        </p:attrNameLst>
                                      </p:cBhvr>
                                      <p:tavLst>
                                        <p:tav tm="0">
                                          <p:val>
                                            <p:fltVal val="0"/>
                                          </p:val>
                                        </p:tav>
                                        <p:tav tm="100000">
                                          <p:val>
                                            <p:strVal val="#ppt_h"/>
                                          </p:val>
                                        </p:tav>
                                      </p:tavLst>
                                    </p:anim>
                                    <p:animEffect transition="in" filter="fade">
                                      <p:cBhvr>
                                        <p:cTn id="7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274638"/>
            <a:ext cx="8229600" cy="1143000"/>
          </a:xfrm>
        </p:spPr>
        <p:txBody>
          <a:bodyPr>
            <a:normAutofit/>
          </a:bodyPr>
          <a:lstStyle/>
          <a:p>
            <a:r>
              <a:rPr lang="cs-CZ" sz="2800" dirty="0" smtClean="0">
                <a:solidFill>
                  <a:srgbClr val="FF0000"/>
                </a:solidFill>
              </a:rPr>
              <a:t>Máme </a:t>
            </a:r>
            <a:r>
              <a:rPr lang="cs-CZ" sz="2800" dirty="0" smtClean="0">
                <a:solidFill>
                  <a:srgbClr val="FF0000"/>
                </a:solidFill>
              </a:rPr>
              <a:t>hodiny </a:t>
            </a:r>
            <a:r>
              <a:rPr lang="cs-CZ" sz="2800" dirty="0" smtClean="0">
                <a:solidFill>
                  <a:srgbClr val="FF0000"/>
                </a:solidFill>
              </a:rPr>
              <a:t>s ciferníkem </a:t>
            </a:r>
            <a:r>
              <a:rPr lang="cs-CZ" sz="2800" dirty="0" smtClean="0">
                <a:solidFill>
                  <a:srgbClr val="FF0000"/>
                </a:solidFill>
              </a:rPr>
              <a:t>a hodiny digitální.  </a:t>
            </a:r>
            <a:endParaRPr lang="cs-CZ" sz="2800" dirty="0">
              <a:solidFill>
                <a:srgbClr val="FF0000"/>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472" y="2276871"/>
            <a:ext cx="3322480" cy="33671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0943" y="2276871"/>
            <a:ext cx="4242643" cy="33671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5087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050"/>
                                        </p:tgtEl>
                                        <p:attrNameLst>
                                          <p:attrName>style.visibility</p:attrName>
                                        </p:attrNameLst>
                                      </p:cBhvr>
                                      <p:to>
                                        <p:strVal val="visible"/>
                                      </p:to>
                                    </p:set>
                                    <p:anim calcmode="lin" valueType="num">
                                      <p:cBhvr>
                                        <p:cTn id="14" dur="500" fill="hold"/>
                                        <p:tgtEl>
                                          <p:spTgt spid="2050"/>
                                        </p:tgtEl>
                                        <p:attrNameLst>
                                          <p:attrName>ppt_w</p:attrName>
                                        </p:attrNameLst>
                                      </p:cBhvr>
                                      <p:tavLst>
                                        <p:tav tm="0">
                                          <p:val>
                                            <p:fltVal val="0"/>
                                          </p:val>
                                        </p:tav>
                                        <p:tav tm="100000">
                                          <p:val>
                                            <p:strVal val="#ppt_w"/>
                                          </p:val>
                                        </p:tav>
                                      </p:tavLst>
                                    </p:anim>
                                    <p:anim calcmode="lin" valueType="num">
                                      <p:cBhvr>
                                        <p:cTn id="15" dur="500" fill="hold"/>
                                        <p:tgtEl>
                                          <p:spTgt spid="2050"/>
                                        </p:tgtEl>
                                        <p:attrNameLst>
                                          <p:attrName>ppt_h</p:attrName>
                                        </p:attrNameLst>
                                      </p:cBhvr>
                                      <p:tavLst>
                                        <p:tav tm="0">
                                          <p:val>
                                            <p:fltVal val="0"/>
                                          </p:val>
                                        </p:tav>
                                        <p:tav tm="100000">
                                          <p:val>
                                            <p:strVal val="#ppt_h"/>
                                          </p:val>
                                        </p:tav>
                                      </p:tavLst>
                                    </p:anim>
                                    <p:animEffect transition="in" filter="fade">
                                      <p:cBhvr>
                                        <p:cTn id="16" dur="500"/>
                                        <p:tgtEl>
                                          <p:spTgt spid="2050"/>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2051"/>
                                        </p:tgtEl>
                                        <p:attrNameLst>
                                          <p:attrName>style.visibility</p:attrName>
                                        </p:attrNameLst>
                                      </p:cBhvr>
                                      <p:to>
                                        <p:strVal val="visible"/>
                                      </p:to>
                                    </p:set>
                                    <p:anim calcmode="lin" valueType="num">
                                      <p:cBhvr>
                                        <p:cTn id="21" dur="500" fill="hold"/>
                                        <p:tgtEl>
                                          <p:spTgt spid="2051"/>
                                        </p:tgtEl>
                                        <p:attrNameLst>
                                          <p:attrName>ppt_w</p:attrName>
                                        </p:attrNameLst>
                                      </p:cBhvr>
                                      <p:tavLst>
                                        <p:tav tm="0">
                                          <p:val>
                                            <p:fltVal val="0"/>
                                          </p:val>
                                        </p:tav>
                                        <p:tav tm="100000">
                                          <p:val>
                                            <p:strVal val="#ppt_w"/>
                                          </p:val>
                                        </p:tav>
                                      </p:tavLst>
                                    </p:anim>
                                    <p:anim calcmode="lin" valueType="num">
                                      <p:cBhvr>
                                        <p:cTn id="22" dur="500" fill="hold"/>
                                        <p:tgtEl>
                                          <p:spTgt spid="2051"/>
                                        </p:tgtEl>
                                        <p:attrNameLst>
                                          <p:attrName>ppt_h</p:attrName>
                                        </p:attrNameLst>
                                      </p:cBhvr>
                                      <p:tavLst>
                                        <p:tav tm="0">
                                          <p:val>
                                            <p:fltVal val="0"/>
                                          </p:val>
                                        </p:tav>
                                        <p:tav tm="100000">
                                          <p:val>
                                            <p:strVal val="#ppt_h"/>
                                          </p:val>
                                        </p:tav>
                                      </p:tavLst>
                                    </p:anim>
                                    <p:animEffect transition="in" filter="fade">
                                      <p:cBhvr>
                                        <p:cTn id="23"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rPr>
              <a:t>Různé druhy </a:t>
            </a:r>
            <a:r>
              <a:rPr lang="cs-CZ" sz="3200" dirty="0" smtClean="0">
                <a:solidFill>
                  <a:srgbClr val="FF0000"/>
                </a:solidFill>
              </a:rPr>
              <a:t>hodin:</a:t>
            </a:r>
            <a:endParaRPr lang="cs-CZ" sz="3200" dirty="0">
              <a:solidFill>
                <a:srgbClr val="FF0000"/>
              </a:solidFill>
            </a:endParaRPr>
          </a:p>
        </p:txBody>
      </p:sp>
      <p:sp>
        <p:nvSpPr>
          <p:cNvPr id="4" name="Zástupný symbol pro obsah 3"/>
          <p:cNvSpPr>
            <a:spLocks noGrp="1"/>
          </p:cNvSpPr>
          <p:nvPr>
            <p:ph idx="1"/>
          </p:nvPr>
        </p:nvSpPr>
        <p:spPr>
          <a:xfrm>
            <a:off x="433553" y="1202653"/>
            <a:ext cx="8229600" cy="4962651"/>
          </a:xfrm>
        </p:spPr>
        <p:txBody>
          <a:bodyPr>
            <a:normAutofit/>
          </a:bodyPr>
          <a:lstStyle/>
          <a:p>
            <a:pPr marL="0" indent="0">
              <a:buNone/>
            </a:pPr>
            <a:r>
              <a:rPr lang="cs-CZ" sz="2800" dirty="0" smtClean="0"/>
              <a:t>   kuchyňské                   </a:t>
            </a:r>
            <a:r>
              <a:rPr lang="cs-CZ" sz="2800" dirty="0" smtClean="0"/>
              <a:t>budík                            nádražní</a:t>
            </a:r>
          </a:p>
          <a:p>
            <a:endParaRPr lang="cs-CZ" sz="2800" dirty="0"/>
          </a:p>
          <a:p>
            <a:endParaRPr lang="cs-CZ" sz="2800" dirty="0" smtClean="0"/>
          </a:p>
          <a:p>
            <a:endParaRPr lang="cs-CZ" sz="2800" dirty="0"/>
          </a:p>
          <a:p>
            <a:endParaRPr lang="cs-CZ" sz="2800" dirty="0" smtClean="0"/>
          </a:p>
          <a:p>
            <a:pPr marL="0" indent="0">
              <a:buNone/>
            </a:pPr>
            <a:r>
              <a:rPr lang="cs-CZ" sz="2800" dirty="0" smtClean="0"/>
              <a:t>      kukačky                 </a:t>
            </a:r>
            <a:r>
              <a:rPr lang="cs-CZ" sz="2800" dirty="0" smtClean="0"/>
              <a:t>do auta                    náramkové</a:t>
            </a:r>
            <a:endParaRPr lang="cs-CZ" sz="28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844824"/>
            <a:ext cx="1952896"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8862" y="1633079"/>
            <a:ext cx="2158514" cy="2158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1" y="1924109"/>
            <a:ext cx="1944216"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2692" y="4457700"/>
            <a:ext cx="15240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76625" y="4429125"/>
            <a:ext cx="2190750" cy="20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2201" y="4361668"/>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219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000"/>
                                        <p:tgtEl>
                                          <p:spTgt spid="4">
                                            <p:txEl>
                                              <p:pRg st="0" end="0"/>
                                            </p:txEl>
                                          </p:spTgt>
                                        </p:tgtEl>
                                      </p:cBhvr>
                                    </p:animEffect>
                                    <p:anim calcmode="lin" valueType="num">
                                      <p:cBhvr>
                                        <p:cTn id="1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3074"/>
                                        </p:tgtEl>
                                        <p:attrNameLst>
                                          <p:attrName>style.visibility</p:attrName>
                                        </p:attrNameLst>
                                      </p:cBhvr>
                                      <p:to>
                                        <p:strVal val="visible"/>
                                      </p:to>
                                    </p:set>
                                    <p:anim calcmode="lin" valueType="num">
                                      <p:cBhvr>
                                        <p:cTn id="18" dur="1000" fill="hold"/>
                                        <p:tgtEl>
                                          <p:spTgt spid="3074"/>
                                        </p:tgtEl>
                                        <p:attrNameLst>
                                          <p:attrName>ppt_w</p:attrName>
                                        </p:attrNameLst>
                                      </p:cBhvr>
                                      <p:tavLst>
                                        <p:tav tm="0">
                                          <p:val>
                                            <p:fltVal val="0"/>
                                          </p:val>
                                        </p:tav>
                                        <p:tav tm="100000">
                                          <p:val>
                                            <p:strVal val="#ppt_w"/>
                                          </p:val>
                                        </p:tav>
                                      </p:tavLst>
                                    </p:anim>
                                    <p:anim calcmode="lin" valueType="num">
                                      <p:cBhvr>
                                        <p:cTn id="19" dur="1000" fill="hold"/>
                                        <p:tgtEl>
                                          <p:spTgt spid="3074"/>
                                        </p:tgtEl>
                                        <p:attrNameLst>
                                          <p:attrName>ppt_h</p:attrName>
                                        </p:attrNameLst>
                                      </p:cBhvr>
                                      <p:tavLst>
                                        <p:tav tm="0">
                                          <p:val>
                                            <p:fltVal val="0"/>
                                          </p:val>
                                        </p:tav>
                                        <p:tav tm="100000">
                                          <p:val>
                                            <p:strVal val="#ppt_h"/>
                                          </p:val>
                                        </p:tav>
                                      </p:tavLst>
                                    </p:anim>
                                    <p:animEffect transition="in" filter="fade">
                                      <p:cBhvr>
                                        <p:cTn id="20" dur="1000"/>
                                        <p:tgtEl>
                                          <p:spTgt spid="3074"/>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075"/>
                                        </p:tgtEl>
                                        <p:attrNameLst>
                                          <p:attrName>style.visibility</p:attrName>
                                        </p:attrNameLst>
                                      </p:cBhvr>
                                      <p:to>
                                        <p:strVal val="visible"/>
                                      </p:to>
                                    </p:set>
                                    <p:anim calcmode="lin" valueType="num">
                                      <p:cBhvr>
                                        <p:cTn id="25" dur="1000" fill="hold"/>
                                        <p:tgtEl>
                                          <p:spTgt spid="3075"/>
                                        </p:tgtEl>
                                        <p:attrNameLst>
                                          <p:attrName>ppt_w</p:attrName>
                                        </p:attrNameLst>
                                      </p:cBhvr>
                                      <p:tavLst>
                                        <p:tav tm="0">
                                          <p:val>
                                            <p:fltVal val="0"/>
                                          </p:val>
                                        </p:tav>
                                        <p:tav tm="100000">
                                          <p:val>
                                            <p:strVal val="#ppt_w"/>
                                          </p:val>
                                        </p:tav>
                                      </p:tavLst>
                                    </p:anim>
                                    <p:anim calcmode="lin" valueType="num">
                                      <p:cBhvr>
                                        <p:cTn id="26" dur="1000" fill="hold"/>
                                        <p:tgtEl>
                                          <p:spTgt spid="3075"/>
                                        </p:tgtEl>
                                        <p:attrNameLst>
                                          <p:attrName>ppt_h</p:attrName>
                                        </p:attrNameLst>
                                      </p:cBhvr>
                                      <p:tavLst>
                                        <p:tav tm="0">
                                          <p:val>
                                            <p:fltVal val="0"/>
                                          </p:val>
                                        </p:tav>
                                        <p:tav tm="100000">
                                          <p:val>
                                            <p:strVal val="#ppt_h"/>
                                          </p:val>
                                        </p:tav>
                                      </p:tavLst>
                                    </p:anim>
                                    <p:animEffect transition="in" filter="fade">
                                      <p:cBhvr>
                                        <p:cTn id="27" dur="1000"/>
                                        <p:tgtEl>
                                          <p:spTgt spid="3075"/>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076"/>
                                        </p:tgtEl>
                                        <p:attrNameLst>
                                          <p:attrName>style.visibility</p:attrName>
                                        </p:attrNameLst>
                                      </p:cBhvr>
                                      <p:to>
                                        <p:strVal val="visible"/>
                                      </p:to>
                                    </p:set>
                                    <p:anim calcmode="lin" valueType="num">
                                      <p:cBhvr>
                                        <p:cTn id="32" dur="1000" fill="hold"/>
                                        <p:tgtEl>
                                          <p:spTgt spid="3076"/>
                                        </p:tgtEl>
                                        <p:attrNameLst>
                                          <p:attrName>ppt_w</p:attrName>
                                        </p:attrNameLst>
                                      </p:cBhvr>
                                      <p:tavLst>
                                        <p:tav tm="0">
                                          <p:val>
                                            <p:fltVal val="0"/>
                                          </p:val>
                                        </p:tav>
                                        <p:tav tm="100000">
                                          <p:val>
                                            <p:strVal val="#ppt_w"/>
                                          </p:val>
                                        </p:tav>
                                      </p:tavLst>
                                    </p:anim>
                                    <p:anim calcmode="lin" valueType="num">
                                      <p:cBhvr>
                                        <p:cTn id="33" dur="1000" fill="hold"/>
                                        <p:tgtEl>
                                          <p:spTgt spid="3076"/>
                                        </p:tgtEl>
                                        <p:attrNameLst>
                                          <p:attrName>ppt_h</p:attrName>
                                        </p:attrNameLst>
                                      </p:cBhvr>
                                      <p:tavLst>
                                        <p:tav tm="0">
                                          <p:val>
                                            <p:fltVal val="0"/>
                                          </p:val>
                                        </p:tav>
                                        <p:tav tm="100000">
                                          <p:val>
                                            <p:strVal val="#ppt_h"/>
                                          </p:val>
                                        </p:tav>
                                      </p:tavLst>
                                    </p:anim>
                                    <p:animEffect transition="in" filter="fade">
                                      <p:cBhvr>
                                        <p:cTn id="34" dur="1000"/>
                                        <p:tgtEl>
                                          <p:spTgt spid="3076"/>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53" presetClass="entr" presetSubtype="16" fill="hold" nodeType="clickEffect">
                                  <p:stCondLst>
                                    <p:cond delay="0"/>
                                  </p:stCondLst>
                                  <p:childTnLst>
                                    <p:set>
                                      <p:cBhvr>
                                        <p:cTn id="45" dur="1" fill="hold">
                                          <p:stCondLst>
                                            <p:cond delay="0"/>
                                          </p:stCondLst>
                                        </p:cTn>
                                        <p:tgtEl>
                                          <p:spTgt spid="3077"/>
                                        </p:tgtEl>
                                        <p:attrNameLst>
                                          <p:attrName>style.visibility</p:attrName>
                                        </p:attrNameLst>
                                      </p:cBhvr>
                                      <p:to>
                                        <p:strVal val="visible"/>
                                      </p:to>
                                    </p:set>
                                    <p:anim calcmode="lin" valueType="num">
                                      <p:cBhvr>
                                        <p:cTn id="46" dur="1000" fill="hold"/>
                                        <p:tgtEl>
                                          <p:spTgt spid="3077"/>
                                        </p:tgtEl>
                                        <p:attrNameLst>
                                          <p:attrName>ppt_w</p:attrName>
                                        </p:attrNameLst>
                                      </p:cBhvr>
                                      <p:tavLst>
                                        <p:tav tm="0">
                                          <p:val>
                                            <p:fltVal val="0"/>
                                          </p:val>
                                        </p:tav>
                                        <p:tav tm="100000">
                                          <p:val>
                                            <p:strVal val="#ppt_w"/>
                                          </p:val>
                                        </p:tav>
                                      </p:tavLst>
                                    </p:anim>
                                    <p:anim calcmode="lin" valueType="num">
                                      <p:cBhvr>
                                        <p:cTn id="47" dur="1000" fill="hold"/>
                                        <p:tgtEl>
                                          <p:spTgt spid="3077"/>
                                        </p:tgtEl>
                                        <p:attrNameLst>
                                          <p:attrName>ppt_h</p:attrName>
                                        </p:attrNameLst>
                                      </p:cBhvr>
                                      <p:tavLst>
                                        <p:tav tm="0">
                                          <p:val>
                                            <p:fltVal val="0"/>
                                          </p:val>
                                        </p:tav>
                                        <p:tav tm="100000">
                                          <p:val>
                                            <p:strVal val="#ppt_h"/>
                                          </p:val>
                                        </p:tav>
                                      </p:tavLst>
                                    </p:anim>
                                    <p:animEffect transition="in" filter="fade">
                                      <p:cBhvr>
                                        <p:cTn id="48" dur="1000"/>
                                        <p:tgtEl>
                                          <p:spTgt spid="3077"/>
                                        </p:tgtEl>
                                      </p:cBhvr>
                                    </p:animEffect>
                                  </p:childTnLst>
                                </p:cTn>
                              </p:par>
                            </p:childTnLst>
                          </p:cTn>
                        </p:par>
                      </p:childTnLst>
                    </p:cTn>
                  </p:par>
                  <p:par>
                    <p:cTn id="49" fill="hold">
                      <p:stCondLst>
                        <p:cond delay="indefinite"/>
                      </p:stCondLst>
                      <p:childTnLst>
                        <p:par>
                          <p:cTn id="50" fill="hold">
                            <p:stCondLst>
                              <p:cond delay="0"/>
                            </p:stCondLst>
                            <p:childTnLst>
                              <p:par>
                                <p:cTn id="51" presetID="53" presetClass="entr" presetSubtype="16" fill="hold" nodeType="clickEffect">
                                  <p:stCondLst>
                                    <p:cond delay="0"/>
                                  </p:stCondLst>
                                  <p:childTnLst>
                                    <p:set>
                                      <p:cBhvr>
                                        <p:cTn id="52" dur="1" fill="hold">
                                          <p:stCondLst>
                                            <p:cond delay="0"/>
                                          </p:stCondLst>
                                        </p:cTn>
                                        <p:tgtEl>
                                          <p:spTgt spid="3078"/>
                                        </p:tgtEl>
                                        <p:attrNameLst>
                                          <p:attrName>style.visibility</p:attrName>
                                        </p:attrNameLst>
                                      </p:cBhvr>
                                      <p:to>
                                        <p:strVal val="visible"/>
                                      </p:to>
                                    </p:set>
                                    <p:anim calcmode="lin" valueType="num">
                                      <p:cBhvr>
                                        <p:cTn id="53" dur="1000" fill="hold"/>
                                        <p:tgtEl>
                                          <p:spTgt spid="3078"/>
                                        </p:tgtEl>
                                        <p:attrNameLst>
                                          <p:attrName>ppt_w</p:attrName>
                                        </p:attrNameLst>
                                      </p:cBhvr>
                                      <p:tavLst>
                                        <p:tav tm="0">
                                          <p:val>
                                            <p:fltVal val="0"/>
                                          </p:val>
                                        </p:tav>
                                        <p:tav tm="100000">
                                          <p:val>
                                            <p:strVal val="#ppt_w"/>
                                          </p:val>
                                        </p:tav>
                                      </p:tavLst>
                                    </p:anim>
                                    <p:anim calcmode="lin" valueType="num">
                                      <p:cBhvr>
                                        <p:cTn id="54" dur="1000" fill="hold"/>
                                        <p:tgtEl>
                                          <p:spTgt spid="3078"/>
                                        </p:tgtEl>
                                        <p:attrNameLst>
                                          <p:attrName>ppt_h</p:attrName>
                                        </p:attrNameLst>
                                      </p:cBhvr>
                                      <p:tavLst>
                                        <p:tav tm="0">
                                          <p:val>
                                            <p:fltVal val="0"/>
                                          </p:val>
                                        </p:tav>
                                        <p:tav tm="100000">
                                          <p:val>
                                            <p:strVal val="#ppt_h"/>
                                          </p:val>
                                        </p:tav>
                                      </p:tavLst>
                                    </p:anim>
                                    <p:animEffect transition="in" filter="fade">
                                      <p:cBhvr>
                                        <p:cTn id="55" dur="1000"/>
                                        <p:tgtEl>
                                          <p:spTgt spid="3078"/>
                                        </p:tgtEl>
                                      </p:cBhvr>
                                    </p:animEffect>
                                  </p:childTnLst>
                                </p:cTn>
                              </p:par>
                            </p:childTnLst>
                          </p:cTn>
                        </p:par>
                      </p:childTnLst>
                    </p:cTn>
                  </p:par>
                  <p:par>
                    <p:cTn id="56" fill="hold">
                      <p:stCondLst>
                        <p:cond delay="indefinite"/>
                      </p:stCondLst>
                      <p:childTnLst>
                        <p:par>
                          <p:cTn id="57" fill="hold">
                            <p:stCondLst>
                              <p:cond delay="0"/>
                            </p:stCondLst>
                            <p:childTnLst>
                              <p:par>
                                <p:cTn id="58" presetID="53" presetClass="entr" presetSubtype="16" fill="hold" nodeType="clickEffect">
                                  <p:stCondLst>
                                    <p:cond delay="0"/>
                                  </p:stCondLst>
                                  <p:childTnLst>
                                    <p:set>
                                      <p:cBhvr>
                                        <p:cTn id="59" dur="1" fill="hold">
                                          <p:stCondLst>
                                            <p:cond delay="0"/>
                                          </p:stCondLst>
                                        </p:cTn>
                                        <p:tgtEl>
                                          <p:spTgt spid="3079"/>
                                        </p:tgtEl>
                                        <p:attrNameLst>
                                          <p:attrName>style.visibility</p:attrName>
                                        </p:attrNameLst>
                                      </p:cBhvr>
                                      <p:to>
                                        <p:strVal val="visible"/>
                                      </p:to>
                                    </p:set>
                                    <p:anim calcmode="lin" valueType="num">
                                      <p:cBhvr>
                                        <p:cTn id="60" dur="1000" fill="hold"/>
                                        <p:tgtEl>
                                          <p:spTgt spid="3079"/>
                                        </p:tgtEl>
                                        <p:attrNameLst>
                                          <p:attrName>ppt_w</p:attrName>
                                        </p:attrNameLst>
                                      </p:cBhvr>
                                      <p:tavLst>
                                        <p:tav tm="0">
                                          <p:val>
                                            <p:fltVal val="0"/>
                                          </p:val>
                                        </p:tav>
                                        <p:tav tm="100000">
                                          <p:val>
                                            <p:strVal val="#ppt_w"/>
                                          </p:val>
                                        </p:tav>
                                      </p:tavLst>
                                    </p:anim>
                                    <p:anim calcmode="lin" valueType="num">
                                      <p:cBhvr>
                                        <p:cTn id="61" dur="1000" fill="hold"/>
                                        <p:tgtEl>
                                          <p:spTgt spid="3079"/>
                                        </p:tgtEl>
                                        <p:attrNameLst>
                                          <p:attrName>ppt_h</p:attrName>
                                        </p:attrNameLst>
                                      </p:cBhvr>
                                      <p:tavLst>
                                        <p:tav tm="0">
                                          <p:val>
                                            <p:fltVal val="0"/>
                                          </p:val>
                                        </p:tav>
                                        <p:tav tm="100000">
                                          <p:val>
                                            <p:strVal val="#ppt_h"/>
                                          </p:val>
                                        </p:tav>
                                      </p:tavLst>
                                    </p:anim>
                                    <p:animEffect transition="in" filter="fade">
                                      <p:cBhvr>
                                        <p:cTn id="62" dur="1000"/>
                                        <p:tgtEl>
                                          <p:spTgt spid="30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458788"/>
            <a:ext cx="8442325" cy="1746251"/>
          </a:xfrm>
        </p:spPr>
        <p:txBody>
          <a:bodyPr>
            <a:normAutofit/>
          </a:bodyPr>
          <a:lstStyle/>
          <a:p>
            <a:r>
              <a:rPr lang="cs-CZ" sz="2800" dirty="0" smtClean="0">
                <a:solidFill>
                  <a:srgbClr val="FF0000"/>
                </a:solidFill>
              </a:rPr>
              <a:t>Celá hodina a polovina </a:t>
            </a:r>
            <a:r>
              <a:rPr lang="cs-CZ" sz="2800" dirty="0" smtClean="0">
                <a:solidFill>
                  <a:srgbClr val="FF0000"/>
                </a:solidFill>
              </a:rPr>
              <a:t>hodiny.</a:t>
            </a:r>
            <a:endParaRPr lang="cs-CZ" sz="2800" dirty="0">
              <a:solidFill>
                <a:srgbClr val="FF0000"/>
              </a:solidFill>
            </a:endParaRPr>
          </a:p>
        </p:txBody>
      </p:sp>
      <p:sp>
        <p:nvSpPr>
          <p:cNvPr id="3" name="Zástupný symbol pro obsah 2"/>
          <p:cNvSpPr>
            <a:spLocks noGrp="1"/>
          </p:cNvSpPr>
          <p:nvPr>
            <p:ph idx="4294967295"/>
          </p:nvPr>
        </p:nvSpPr>
        <p:spPr>
          <a:xfrm>
            <a:off x="683568" y="1939416"/>
            <a:ext cx="8229600" cy="4525963"/>
          </a:xfrm>
        </p:spPr>
        <p:txBody>
          <a:bodyPr/>
          <a:lstStyle/>
          <a:p>
            <a:r>
              <a:rPr lang="cs-CZ" dirty="0" smtClean="0"/>
              <a:t>                  </a:t>
            </a:r>
          </a:p>
          <a:p>
            <a:pPr marL="0" indent="0">
              <a:buNone/>
            </a:pPr>
            <a:endParaRPr lang="cs-CZ"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5" y="2564904"/>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5647" y="3194347"/>
            <a:ext cx="2020843" cy="1513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8004" y="4665179"/>
            <a:ext cx="1800200" cy="18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6507" y="4869160"/>
            <a:ext cx="1783085" cy="17830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08204" y="601800"/>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4640" y="601800"/>
            <a:ext cx="2143125" cy="214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611281" y="4293096"/>
            <a:ext cx="2316019" cy="369332"/>
          </a:xfrm>
          <a:prstGeom prst="rect">
            <a:avLst/>
          </a:prstGeom>
          <a:noFill/>
        </p:spPr>
        <p:txBody>
          <a:bodyPr wrap="none" rtlCol="0">
            <a:spAutoFit/>
          </a:bodyPr>
          <a:lstStyle/>
          <a:p>
            <a:r>
              <a:rPr lang="cs-CZ" dirty="0" smtClean="0"/>
              <a:t>Celé </a:t>
            </a:r>
            <a:r>
              <a:rPr lang="cs-CZ" dirty="0" smtClean="0"/>
              <a:t>jablko, </a:t>
            </a:r>
            <a:r>
              <a:rPr lang="cs-CZ" dirty="0" smtClean="0"/>
              <a:t>pomeranč.</a:t>
            </a:r>
            <a:endParaRPr lang="cs-CZ" dirty="0"/>
          </a:p>
        </p:txBody>
      </p:sp>
      <p:sp>
        <p:nvSpPr>
          <p:cNvPr id="5" name="TextovéPole 4"/>
          <p:cNvSpPr txBox="1"/>
          <p:nvPr/>
        </p:nvSpPr>
        <p:spPr>
          <a:xfrm>
            <a:off x="4963709" y="2825015"/>
            <a:ext cx="2820067" cy="369332"/>
          </a:xfrm>
          <a:prstGeom prst="rect">
            <a:avLst/>
          </a:prstGeom>
          <a:noFill/>
        </p:spPr>
        <p:txBody>
          <a:bodyPr wrap="none" rtlCol="0">
            <a:spAutoFit/>
          </a:bodyPr>
          <a:lstStyle/>
          <a:p>
            <a:r>
              <a:rPr lang="cs-CZ" dirty="0"/>
              <a:t>P</a:t>
            </a:r>
            <a:r>
              <a:rPr lang="cs-CZ" dirty="0" smtClean="0"/>
              <a:t>olovina </a:t>
            </a:r>
            <a:r>
              <a:rPr lang="cs-CZ" dirty="0" smtClean="0"/>
              <a:t>jablka, </a:t>
            </a:r>
            <a:r>
              <a:rPr lang="cs-CZ" dirty="0" smtClean="0"/>
              <a:t>pomeranče.</a:t>
            </a:r>
            <a:endParaRPr lang="cs-CZ" dirty="0"/>
          </a:p>
        </p:txBody>
      </p:sp>
    </p:spTree>
    <p:extLst>
      <p:ext uri="{BB962C8B-B14F-4D97-AF65-F5344CB8AC3E}">
        <p14:creationId xmlns:p14="http://schemas.microsoft.com/office/powerpoint/2010/main" val="3544393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032"/>
                                        </p:tgtEl>
                                        <p:attrNameLst>
                                          <p:attrName>style.visibility</p:attrName>
                                        </p:attrNameLst>
                                      </p:cBhvr>
                                      <p:to>
                                        <p:strVal val="visible"/>
                                      </p:to>
                                    </p:set>
                                    <p:anim calcmode="lin" valueType="num">
                                      <p:cBhvr>
                                        <p:cTn id="14" dur="500" fill="hold"/>
                                        <p:tgtEl>
                                          <p:spTgt spid="1032"/>
                                        </p:tgtEl>
                                        <p:attrNameLst>
                                          <p:attrName>ppt_w</p:attrName>
                                        </p:attrNameLst>
                                      </p:cBhvr>
                                      <p:tavLst>
                                        <p:tav tm="0">
                                          <p:val>
                                            <p:fltVal val="0"/>
                                          </p:val>
                                        </p:tav>
                                        <p:tav tm="100000">
                                          <p:val>
                                            <p:strVal val="#ppt_w"/>
                                          </p:val>
                                        </p:tav>
                                      </p:tavLst>
                                    </p:anim>
                                    <p:anim calcmode="lin" valueType="num">
                                      <p:cBhvr>
                                        <p:cTn id="15" dur="500" fill="hold"/>
                                        <p:tgtEl>
                                          <p:spTgt spid="1032"/>
                                        </p:tgtEl>
                                        <p:attrNameLst>
                                          <p:attrName>ppt_h</p:attrName>
                                        </p:attrNameLst>
                                      </p:cBhvr>
                                      <p:tavLst>
                                        <p:tav tm="0">
                                          <p:val>
                                            <p:fltVal val="0"/>
                                          </p:val>
                                        </p:tav>
                                        <p:tav tm="100000">
                                          <p:val>
                                            <p:strVal val="#ppt_h"/>
                                          </p:val>
                                        </p:tav>
                                      </p:tavLst>
                                    </p:anim>
                                    <p:animEffect transition="in" filter="fade">
                                      <p:cBhvr>
                                        <p:cTn id="16" dur="500"/>
                                        <p:tgtEl>
                                          <p:spTgt spid="1032"/>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027"/>
                                        </p:tgtEl>
                                        <p:attrNameLst>
                                          <p:attrName>style.visibility</p:attrName>
                                        </p:attrNameLst>
                                      </p:cBhvr>
                                      <p:to>
                                        <p:strVal val="visible"/>
                                      </p:to>
                                    </p:set>
                                    <p:anim calcmode="lin" valueType="num">
                                      <p:cBhvr>
                                        <p:cTn id="21" dur="500" fill="hold"/>
                                        <p:tgtEl>
                                          <p:spTgt spid="1027"/>
                                        </p:tgtEl>
                                        <p:attrNameLst>
                                          <p:attrName>ppt_w</p:attrName>
                                        </p:attrNameLst>
                                      </p:cBhvr>
                                      <p:tavLst>
                                        <p:tav tm="0">
                                          <p:val>
                                            <p:fltVal val="0"/>
                                          </p:val>
                                        </p:tav>
                                        <p:tav tm="100000">
                                          <p:val>
                                            <p:strVal val="#ppt_w"/>
                                          </p:val>
                                        </p:tav>
                                      </p:tavLst>
                                    </p:anim>
                                    <p:anim calcmode="lin" valueType="num">
                                      <p:cBhvr>
                                        <p:cTn id="22" dur="500" fill="hold"/>
                                        <p:tgtEl>
                                          <p:spTgt spid="1027"/>
                                        </p:tgtEl>
                                        <p:attrNameLst>
                                          <p:attrName>ppt_h</p:attrName>
                                        </p:attrNameLst>
                                      </p:cBhvr>
                                      <p:tavLst>
                                        <p:tav tm="0">
                                          <p:val>
                                            <p:fltVal val="0"/>
                                          </p:val>
                                        </p:tav>
                                        <p:tav tm="100000">
                                          <p:val>
                                            <p:strVal val="#ppt_h"/>
                                          </p:val>
                                        </p:tav>
                                      </p:tavLst>
                                    </p:anim>
                                    <p:animEffect transition="in" filter="fade">
                                      <p:cBhvr>
                                        <p:cTn id="23" dur="500"/>
                                        <p:tgtEl>
                                          <p:spTgt spid="102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1030"/>
                                        </p:tgtEl>
                                        <p:attrNameLst>
                                          <p:attrName>style.visibility</p:attrName>
                                        </p:attrNameLst>
                                      </p:cBhvr>
                                      <p:to>
                                        <p:strVal val="visible"/>
                                      </p:to>
                                    </p:set>
                                    <p:anim calcmode="lin" valueType="num">
                                      <p:cBhvr>
                                        <p:cTn id="28" dur="500" fill="hold"/>
                                        <p:tgtEl>
                                          <p:spTgt spid="1030"/>
                                        </p:tgtEl>
                                        <p:attrNameLst>
                                          <p:attrName>ppt_w</p:attrName>
                                        </p:attrNameLst>
                                      </p:cBhvr>
                                      <p:tavLst>
                                        <p:tav tm="0">
                                          <p:val>
                                            <p:fltVal val="0"/>
                                          </p:val>
                                        </p:tav>
                                        <p:tav tm="100000">
                                          <p:val>
                                            <p:strVal val="#ppt_w"/>
                                          </p:val>
                                        </p:tav>
                                      </p:tavLst>
                                    </p:anim>
                                    <p:anim calcmode="lin" valueType="num">
                                      <p:cBhvr>
                                        <p:cTn id="29" dur="500" fill="hold"/>
                                        <p:tgtEl>
                                          <p:spTgt spid="1030"/>
                                        </p:tgtEl>
                                        <p:attrNameLst>
                                          <p:attrName>ppt_h</p:attrName>
                                        </p:attrNameLst>
                                      </p:cBhvr>
                                      <p:tavLst>
                                        <p:tav tm="0">
                                          <p:val>
                                            <p:fltVal val="0"/>
                                          </p:val>
                                        </p:tav>
                                        <p:tav tm="100000">
                                          <p:val>
                                            <p:strVal val="#ppt_h"/>
                                          </p:val>
                                        </p:tav>
                                      </p:tavLst>
                                    </p:anim>
                                    <p:animEffect transition="in" filter="fade">
                                      <p:cBhvr>
                                        <p:cTn id="30" dur="500"/>
                                        <p:tgtEl>
                                          <p:spTgt spid="1030"/>
                                        </p:tgtEl>
                                      </p:cBhvr>
                                    </p:animEffect>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1031"/>
                                        </p:tgtEl>
                                        <p:attrNameLst>
                                          <p:attrName>style.visibility</p:attrName>
                                        </p:attrNameLst>
                                      </p:cBhvr>
                                      <p:to>
                                        <p:strVal val="visible"/>
                                      </p:to>
                                    </p:set>
                                    <p:anim calcmode="lin" valueType="num">
                                      <p:cBhvr>
                                        <p:cTn id="42" dur="500" fill="hold"/>
                                        <p:tgtEl>
                                          <p:spTgt spid="1031"/>
                                        </p:tgtEl>
                                        <p:attrNameLst>
                                          <p:attrName>ppt_w</p:attrName>
                                        </p:attrNameLst>
                                      </p:cBhvr>
                                      <p:tavLst>
                                        <p:tav tm="0">
                                          <p:val>
                                            <p:fltVal val="0"/>
                                          </p:val>
                                        </p:tav>
                                        <p:tav tm="100000">
                                          <p:val>
                                            <p:strVal val="#ppt_w"/>
                                          </p:val>
                                        </p:tav>
                                      </p:tavLst>
                                    </p:anim>
                                    <p:anim calcmode="lin" valueType="num">
                                      <p:cBhvr>
                                        <p:cTn id="43" dur="500" fill="hold"/>
                                        <p:tgtEl>
                                          <p:spTgt spid="1031"/>
                                        </p:tgtEl>
                                        <p:attrNameLst>
                                          <p:attrName>ppt_h</p:attrName>
                                        </p:attrNameLst>
                                      </p:cBhvr>
                                      <p:tavLst>
                                        <p:tav tm="0">
                                          <p:val>
                                            <p:fltVal val="0"/>
                                          </p:val>
                                        </p:tav>
                                        <p:tav tm="100000">
                                          <p:val>
                                            <p:strVal val="#ppt_h"/>
                                          </p:val>
                                        </p:tav>
                                      </p:tavLst>
                                    </p:anim>
                                    <p:animEffect transition="in" filter="fade">
                                      <p:cBhvr>
                                        <p:cTn id="44" dur="500"/>
                                        <p:tgtEl>
                                          <p:spTgt spid="1031"/>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1028"/>
                                        </p:tgtEl>
                                        <p:attrNameLst>
                                          <p:attrName>style.visibility</p:attrName>
                                        </p:attrNameLst>
                                      </p:cBhvr>
                                      <p:to>
                                        <p:strVal val="visible"/>
                                      </p:to>
                                    </p:set>
                                    <p:anim calcmode="lin" valueType="num">
                                      <p:cBhvr>
                                        <p:cTn id="49" dur="500" fill="hold"/>
                                        <p:tgtEl>
                                          <p:spTgt spid="1028"/>
                                        </p:tgtEl>
                                        <p:attrNameLst>
                                          <p:attrName>ppt_w</p:attrName>
                                        </p:attrNameLst>
                                      </p:cBhvr>
                                      <p:tavLst>
                                        <p:tav tm="0">
                                          <p:val>
                                            <p:fltVal val="0"/>
                                          </p:val>
                                        </p:tav>
                                        <p:tav tm="100000">
                                          <p:val>
                                            <p:strVal val="#ppt_w"/>
                                          </p:val>
                                        </p:tav>
                                      </p:tavLst>
                                    </p:anim>
                                    <p:anim calcmode="lin" valueType="num">
                                      <p:cBhvr>
                                        <p:cTn id="50" dur="500" fill="hold"/>
                                        <p:tgtEl>
                                          <p:spTgt spid="1028"/>
                                        </p:tgtEl>
                                        <p:attrNameLst>
                                          <p:attrName>ppt_h</p:attrName>
                                        </p:attrNameLst>
                                      </p:cBhvr>
                                      <p:tavLst>
                                        <p:tav tm="0">
                                          <p:val>
                                            <p:fltVal val="0"/>
                                          </p:val>
                                        </p:tav>
                                        <p:tav tm="100000">
                                          <p:val>
                                            <p:strVal val="#ppt_h"/>
                                          </p:val>
                                        </p:tav>
                                      </p:tavLst>
                                    </p:anim>
                                    <p:animEffect transition="in" filter="fade">
                                      <p:cBhvr>
                                        <p:cTn id="51" dur="500"/>
                                        <p:tgtEl>
                                          <p:spTgt spid="1028"/>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1029"/>
                                        </p:tgtEl>
                                        <p:attrNameLst>
                                          <p:attrName>style.visibility</p:attrName>
                                        </p:attrNameLst>
                                      </p:cBhvr>
                                      <p:to>
                                        <p:strVal val="visible"/>
                                      </p:to>
                                    </p:set>
                                    <p:anim calcmode="lin" valueType="num">
                                      <p:cBhvr>
                                        <p:cTn id="56" dur="500" fill="hold"/>
                                        <p:tgtEl>
                                          <p:spTgt spid="1029"/>
                                        </p:tgtEl>
                                        <p:attrNameLst>
                                          <p:attrName>ppt_w</p:attrName>
                                        </p:attrNameLst>
                                      </p:cBhvr>
                                      <p:tavLst>
                                        <p:tav tm="0">
                                          <p:val>
                                            <p:fltVal val="0"/>
                                          </p:val>
                                        </p:tav>
                                        <p:tav tm="100000">
                                          <p:val>
                                            <p:strVal val="#ppt_w"/>
                                          </p:val>
                                        </p:tav>
                                      </p:tavLst>
                                    </p:anim>
                                    <p:anim calcmode="lin" valueType="num">
                                      <p:cBhvr>
                                        <p:cTn id="57" dur="500" fill="hold"/>
                                        <p:tgtEl>
                                          <p:spTgt spid="1029"/>
                                        </p:tgtEl>
                                        <p:attrNameLst>
                                          <p:attrName>ppt_h</p:attrName>
                                        </p:attrNameLst>
                                      </p:cBhvr>
                                      <p:tavLst>
                                        <p:tav tm="0">
                                          <p:val>
                                            <p:fltVal val="0"/>
                                          </p:val>
                                        </p:tav>
                                        <p:tav tm="100000">
                                          <p:val>
                                            <p:strVal val="#ppt_h"/>
                                          </p:val>
                                        </p:tav>
                                      </p:tavLst>
                                    </p:anim>
                                    <p:animEffect transition="in" filter="fade">
                                      <p:cBhvr>
                                        <p:cTn id="58" dur="500"/>
                                        <p:tgtEl>
                                          <p:spTgt spid="1029"/>
                                        </p:tgtEl>
                                      </p:cBhvr>
                                    </p:animEffect>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tgtEl>
                                        <p:attrNameLst>
                                          <p:attrName>style.visibility</p:attrName>
                                        </p:attrNameLst>
                                      </p:cBhvr>
                                      <p:to>
                                        <p:strVal val="visible"/>
                                      </p:to>
                                    </p:set>
                                    <p:animEffect transition="in" filter="fade">
                                      <p:cBhvr>
                                        <p:cTn id="63" dur="1000"/>
                                        <p:tgtEl>
                                          <p:spTgt spid="5"/>
                                        </p:tgtEl>
                                      </p:cBhvr>
                                    </p:animEffect>
                                    <p:anim calcmode="lin" valueType="num">
                                      <p:cBhvr>
                                        <p:cTn id="64" dur="1000" fill="hold"/>
                                        <p:tgtEl>
                                          <p:spTgt spid="5"/>
                                        </p:tgtEl>
                                        <p:attrNameLst>
                                          <p:attrName>ppt_x</p:attrName>
                                        </p:attrNameLst>
                                      </p:cBhvr>
                                      <p:tavLst>
                                        <p:tav tm="0">
                                          <p:val>
                                            <p:strVal val="#ppt_x"/>
                                          </p:val>
                                        </p:tav>
                                        <p:tav tm="100000">
                                          <p:val>
                                            <p:strVal val="#ppt_x"/>
                                          </p:val>
                                        </p:tav>
                                      </p:tavLst>
                                    </p:anim>
                                    <p:anim calcmode="lin" valueType="num">
                                      <p:cBhvr>
                                        <p:cTn id="6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274638"/>
            <a:ext cx="8229600" cy="1143000"/>
          </a:xfrm>
        </p:spPr>
        <p:txBody>
          <a:bodyPr>
            <a:normAutofit/>
          </a:bodyPr>
          <a:lstStyle/>
          <a:p>
            <a:r>
              <a:rPr lang="cs-CZ" sz="2400" dirty="0" smtClean="0">
                <a:solidFill>
                  <a:srgbClr val="FF0000"/>
                </a:solidFill>
              </a:rPr>
              <a:t>Řekni, kolik je hodin a co zrovna </a:t>
            </a:r>
            <a:r>
              <a:rPr lang="cs-CZ" sz="2400" dirty="0" smtClean="0">
                <a:solidFill>
                  <a:srgbClr val="FF0000"/>
                </a:solidFill>
              </a:rPr>
              <a:t>děláš?   </a:t>
            </a:r>
            <a:endParaRPr lang="cs-CZ" sz="2400" dirty="0">
              <a:solidFill>
                <a:srgbClr val="FF000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3750" y="1004886"/>
            <a:ext cx="2000250" cy="2009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501" y="1491931"/>
            <a:ext cx="1115194" cy="1115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484" y="2982379"/>
            <a:ext cx="1148389" cy="1149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19872" y="2582081"/>
            <a:ext cx="1693909" cy="19499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0" name="Picture 1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3886" y="1241047"/>
            <a:ext cx="2335040" cy="13660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5" name="Picture 2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6485" y="4508460"/>
            <a:ext cx="1152787" cy="1152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6" name="Picture 2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57047" y="4227983"/>
            <a:ext cx="1810735" cy="135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8629" y="27874"/>
            <a:ext cx="1373051" cy="1373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772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 calcmode="lin" valueType="num">
                                      <p:cBhvr>
                                        <p:cTn id="14" dur="500" fill="hold"/>
                                        <p:tgtEl>
                                          <p:spTgt spid="1026"/>
                                        </p:tgtEl>
                                        <p:attrNameLst>
                                          <p:attrName>ppt_w</p:attrName>
                                        </p:attrNameLst>
                                      </p:cBhvr>
                                      <p:tavLst>
                                        <p:tav tm="0">
                                          <p:val>
                                            <p:fltVal val="0"/>
                                          </p:val>
                                        </p:tav>
                                        <p:tav tm="100000">
                                          <p:val>
                                            <p:strVal val="#ppt_w"/>
                                          </p:val>
                                        </p:tav>
                                      </p:tavLst>
                                    </p:anim>
                                    <p:anim calcmode="lin" valueType="num">
                                      <p:cBhvr>
                                        <p:cTn id="15" dur="500" fill="hold"/>
                                        <p:tgtEl>
                                          <p:spTgt spid="1026"/>
                                        </p:tgtEl>
                                        <p:attrNameLst>
                                          <p:attrName>ppt_h</p:attrName>
                                        </p:attrNameLst>
                                      </p:cBhvr>
                                      <p:tavLst>
                                        <p:tav tm="0">
                                          <p:val>
                                            <p:fltVal val="0"/>
                                          </p:val>
                                        </p:tav>
                                        <p:tav tm="100000">
                                          <p:val>
                                            <p:strVal val="#ppt_h"/>
                                          </p:val>
                                        </p:tav>
                                      </p:tavLst>
                                    </p:anim>
                                    <p:animEffect transition="in" filter="fade">
                                      <p:cBhvr>
                                        <p:cTn id="16" dur="500"/>
                                        <p:tgtEl>
                                          <p:spTgt spid="1026"/>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030"/>
                                        </p:tgtEl>
                                        <p:attrNameLst>
                                          <p:attrName>style.visibility</p:attrName>
                                        </p:attrNameLst>
                                      </p:cBhvr>
                                      <p:to>
                                        <p:strVal val="visible"/>
                                      </p:to>
                                    </p:set>
                                    <p:anim calcmode="lin" valueType="num">
                                      <p:cBhvr>
                                        <p:cTn id="21" dur="500" fill="hold"/>
                                        <p:tgtEl>
                                          <p:spTgt spid="1030"/>
                                        </p:tgtEl>
                                        <p:attrNameLst>
                                          <p:attrName>ppt_w</p:attrName>
                                        </p:attrNameLst>
                                      </p:cBhvr>
                                      <p:tavLst>
                                        <p:tav tm="0">
                                          <p:val>
                                            <p:fltVal val="0"/>
                                          </p:val>
                                        </p:tav>
                                        <p:tav tm="100000">
                                          <p:val>
                                            <p:strVal val="#ppt_w"/>
                                          </p:val>
                                        </p:tav>
                                      </p:tavLst>
                                    </p:anim>
                                    <p:anim calcmode="lin" valueType="num">
                                      <p:cBhvr>
                                        <p:cTn id="22" dur="500" fill="hold"/>
                                        <p:tgtEl>
                                          <p:spTgt spid="1030"/>
                                        </p:tgtEl>
                                        <p:attrNameLst>
                                          <p:attrName>ppt_h</p:attrName>
                                        </p:attrNameLst>
                                      </p:cBhvr>
                                      <p:tavLst>
                                        <p:tav tm="0">
                                          <p:val>
                                            <p:fltVal val="0"/>
                                          </p:val>
                                        </p:tav>
                                        <p:tav tm="100000">
                                          <p:val>
                                            <p:strVal val="#ppt_h"/>
                                          </p:val>
                                        </p:tav>
                                      </p:tavLst>
                                    </p:anim>
                                    <p:animEffect transition="in" filter="fade">
                                      <p:cBhvr>
                                        <p:cTn id="23" dur="500"/>
                                        <p:tgtEl>
                                          <p:spTgt spid="1030"/>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40"/>
                                        </p:tgtEl>
                                        <p:attrNameLst>
                                          <p:attrName>style.visibility</p:attrName>
                                        </p:attrNameLst>
                                      </p:cBhvr>
                                      <p:to>
                                        <p:strVal val="visible"/>
                                      </p:to>
                                    </p:set>
                                    <p:animEffect transition="in" filter="fade">
                                      <p:cBhvr>
                                        <p:cTn id="28" dur="1000"/>
                                        <p:tgtEl>
                                          <p:spTgt spid="1040"/>
                                        </p:tgtEl>
                                      </p:cBhvr>
                                    </p:animEffect>
                                    <p:anim calcmode="lin" valueType="num">
                                      <p:cBhvr>
                                        <p:cTn id="29" dur="1000" fill="hold"/>
                                        <p:tgtEl>
                                          <p:spTgt spid="1040"/>
                                        </p:tgtEl>
                                        <p:attrNameLst>
                                          <p:attrName>ppt_x</p:attrName>
                                        </p:attrNameLst>
                                      </p:cBhvr>
                                      <p:tavLst>
                                        <p:tav tm="0">
                                          <p:val>
                                            <p:strVal val="#ppt_x"/>
                                          </p:val>
                                        </p:tav>
                                        <p:tav tm="100000">
                                          <p:val>
                                            <p:strVal val="#ppt_x"/>
                                          </p:val>
                                        </p:tav>
                                      </p:tavLst>
                                    </p:anim>
                                    <p:anim calcmode="lin" valueType="num">
                                      <p:cBhvr>
                                        <p:cTn id="30" dur="1000" fill="hold"/>
                                        <p:tgtEl>
                                          <p:spTgt spid="104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1031"/>
                                        </p:tgtEl>
                                        <p:attrNameLst>
                                          <p:attrName>style.visibility</p:attrName>
                                        </p:attrNameLst>
                                      </p:cBhvr>
                                      <p:to>
                                        <p:strVal val="visible"/>
                                      </p:to>
                                    </p:set>
                                    <p:anim calcmode="lin" valueType="num">
                                      <p:cBhvr>
                                        <p:cTn id="35" dur="500" fill="hold"/>
                                        <p:tgtEl>
                                          <p:spTgt spid="1031"/>
                                        </p:tgtEl>
                                        <p:attrNameLst>
                                          <p:attrName>ppt_w</p:attrName>
                                        </p:attrNameLst>
                                      </p:cBhvr>
                                      <p:tavLst>
                                        <p:tav tm="0">
                                          <p:val>
                                            <p:fltVal val="0"/>
                                          </p:val>
                                        </p:tav>
                                        <p:tav tm="100000">
                                          <p:val>
                                            <p:strVal val="#ppt_w"/>
                                          </p:val>
                                        </p:tav>
                                      </p:tavLst>
                                    </p:anim>
                                    <p:anim calcmode="lin" valueType="num">
                                      <p:cBhvr>
                                        <p:cTn id="36" dur="500" fill="hold"/>
                                        <p:tgtEl>
                                          <p:spTgt spid="1031"/>
                                        </p:tgtEl>
                                        <p:attrNameLst>
                                          <p:attrName>ppt_h</p:attrName>
                                        </p:attrNameLst>
                                      </p:cBhvr>
                                      <p:tavLst>
                                        <p:tav tm="0">
                                          <p:val>
                                            <p:fltVal val="0"/>
                                          </p:val>
                                        </p:tav>
                                        <p:tav tm="100000">
                                          <p:val>
                                            <p:strVal val="#ppt_h"/>
                                          </p:val>
                                        </p:tav>
                                      </p:tavLst>
                                    </p:anim>
                                    <p:animEffect transition="in" filter="fade">
                                      <p:cBhvr>
                                        <p:cTn id="37" dur="500"/>
                                        <p:tgtEl>
                                          <p:spTgt spid="1031"/>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035"/>
                                        </p:tgtEl>
                                        <p:attrNameLst>
                                          <p:attrName>style.visibility</p:attrName>
                                        </p:attrNameLst>
                                      </p:cBhvr>
                                      <p:to>
                                        <p:strVal val="visible"/>
                                      </p:to>
                                    </p:set>
                                    <p:animEffect transition="in" filter="fade">
                                      <p:cBhvr>
                                        <p:cTn id="42" dur="1000"/>
                                        <p:tgtEl>
                                          <p:spTgt spid="1035"/>
                                        </p:tgtEl>
                                      </p:cBhvr>
                                    </p:animEffect>
                                    <p:anim calcmode="lin" valueType="num">
                                      <p:cBhvr>
                                        <p:cTn id="43" dur="1000" fill="hold"/>
                                        <p:tgtEl>
                                          <p:spTgt spid="1035"/>
                                        </p:tgtEl>
                                        <p:attrNameLst>
                                          <p:attrName>ppt_x</p:attrName>
                                        </p:attrNameLst>
                                      </p:cBhvr>
                                      <p:tavLst>
                                        <p:tav tm="0">
                                          <p:val>
                                            <p:strVal val="#ppt_x"/>
                                          </p:val>
                                        </p:tav>
                                        <p:tav tm="100000">
                                          <p:val>
                                            <p:strVal val="#ppt_x"/>
                                          </p:val>
                                        </p:tav>
                                      </p:tavLst>
                                    </p:anim>
                                    <p:anim calcmode="lin" valueType="num">
                                      <p:cBhvr>
                                        <p:cTn id="44" dur="1000" fill="hold"/>
                                        <p:tgtEl>
                                          <p:spTgt spid="103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1045"/>
                                        </p:tgtEl>
                                        <p:attrNameLst>
                                          <p:attrName>style.visibility</p:attrName>
                                        </p:attrNameLst>
                                      </p:cBhvr>
                                      <p:to>
                                        <p:strVal val="visible"/>
                                      </p:to>
                                    </p:set>
                                    <p:anim calcmode="lin" valueType="num">
                                      <p:cBhvr>
                                        <p:cTn id="49" dur="500" fill="hold"/>
                                        <p:tgtEl>
                                          <p:spTgt spid="1045"/>
                                        </p:tgtEl>
                                        <p:attrNameLst>
                                          <p:attrName>ppt_w</p:attrName>
                                        </p:attrNameLst>
                                      </p:cBhvr>
                                      <p:tavLst>
                                        <p:tav tm="0">
                                          <p:val>
                                            <p:fltVal val="0"/>
                                          </p:val>
                                        </p:tav>
                                        <p:tav tm="100000">
                                          <p:val>
                                            <p:strVal val="#ppt_w"/>
                                          </p:val>
                                        </p:tav>
                                      </p:tavLst>
                                    </p:anim>
                                    <p:anim calcmode="lin" valueType="num">
                                      <p:cBhvr>
                                        <p:cTn id="50" dur="500" fill="hold"/>
                                        <p:tgtEl>
                                          <p:spTgt spid="1045"/>
                                        </p:tgtEl>
                                        <p:attrNameLst>
                                          <p:attrName>ppt_h</p:attrName>
                                        </p:attrNameLst>
                                      </p:cBhvr>
                                      <p:tavLst>
                                        <p:tav tm="0">
                                          <p:val>
                                            <p:fltVal val="0"/>
                                          </p:val>
                                        </p:tav>
                                        <p:tav tm="100000">
                                          <p:val>
                                            <p:strVal val="#ppt_h"/>
                                          </p:val>
                                        </p:tav>
                                      </p:tavLst>
                                    </p:anim>
                                    <p:animEffect transition="in" filter="fade">
                                      <p:cBhvr>
                                        <p:cTn id="51" dur="500"/>
                                        <p:tgtEl>
                                          <p:spTgt spid="1045"/>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046"/>
                                        </p:tgtEl>
                                        <p:attrNameLst>
                                          <p:attrName>style.visibility</p:attrName>
                                        </p:attrNameLst>
                                      </p:cBhvr>
                                      <p:to>
                                        <p:strVal val="visible"/>
                                      </p:to>
                                    </p:set>
                                    <p:animEffect transition="in" filter="fade">
                                      <p:cBhvr>
                                        <p:cTn id="56" dur="1000"/>
                                        <p:tgtEl>
                                          <p:spTgt spid="1046"/>
                                        </p:tgtEl>
                                      </p:cBhvr>
                                    </p:animEffect>
                                    <p:anim calcmode="lin" valueType="num">
                                      <p:cBhvr>
                                        <p:cTn id="57" dur="1000" fill="hold"/>
                                        <p:tgtEl>
                                          <p:spTgt spid="1046"/>
                                        </p:tgtEl>
                                        <p:attrNameLst>
                                          <p:attrName>ppt_x</p:attrName>
                                        </p:attrNameLst>
                                      </p:cBhvr>
                                      <p:tavLst>
                                        <p:tav tm="0">
                                          <p:val>
                                            <p:strVal val="#ppt_x"/>
                                          </p:val>
                                        </p:tav>
                                        <p:tav tm="100000">
                                          <p:val>
                                            <p:strVal val="#ppt_x"/>
                                          </p:val>
                                        </p:tav>
                                      </p:tavLst>
                                    </p:anim>
                                    <p:anim calcmode="lin" valueType="num">
                                      <p:cBhvr>
                                        <p:cTn id="58" dur="1000" fill="hold"/>
                                        <p:tgtEl>
                                          <p:spTgt spid="10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2800" dirty="0" smtClean="0">
                <a:solidFill>
                  <a:srgbClr val="FF0000"/>
                </a:solidFill>
              </a:rPr>
              <a:t>Jmenuj činnosti, které zrovna děláš:</a:t>
            </a:r>
            <a:endParaRPr lang="cs-CZ" sz="2800" dirty="0">
              <a:solidFill>
                <a:srgbClr val="FF0000"/>
              </a:solidFill>
            </a:endParaRP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23976" y="3501008"/>
            <a:ext cx="951058" cy="951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277" y="3356992"/>
            <a:ext cx="752475" cy="942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3389535"/>
            <a:ext cx="950913"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6256" y="3356992"/>
            <a:ext cx="952500" cy="71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8397" y="1728042"/>
            <a:ext cx="1036637" cy="1036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8397" y="5229200"/>
            <a:ext cx="950913" cy="950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26232" y="5278413"/>
            <a:ext cx="944563" cy="90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11038" y="1855835"/>
            <a:ext cx="944563" cy="781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66941" y="4681513"/>
            <a:ext cx="2181225" cy="209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81496" y="119881"/>
            <a:ext cx="137795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7470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p:cTn id="7" dur="500" fill="hold"/>
                                        <p:tgtEl>
                                          <p:spTgt spid="2052"/>
                                        </p:tgtEl>
                                        <p:attrNameLst>
                                          <p:attrName>ppt_w</p:attrName>
                                        </p:attrNameLst>
                                      </p:cBhvr>
                                      <p:tavLst>
                                        <p:tav tm="0">
                                          <p:val>
                                            <p:fltVal val="0"/>
                                          </p:val>
                                        </p:tav>
                                        <p:tav tm="100000">
                                          <p:val>
                                            <p:strVal val="#ppt_w"/>
                                          </p:val>
                                        </p:tav>
                                      </p:tavLst>
                                    </p:anim>
                                    <p:anim calcmode="lin" valueType="num">
                                      <p:cBhvr>
                                        <p:cTn id="8" dur="500" fill="hold"/>
                                        <p:tgtEl>
                                          <p:spTgt spid="2052"/>
                                        </p:tgtEl>
                                        <p:attrNameLst>
                                          <p:attrName>ppt_h</p:attrName>
                                        </p:attrNameLst>
                                      </p:cBhvr>
                                      <p:tavLst>
                                        <p:tav tm="0">
                                          <p:val>
                                            <p:fltVal val="0"/>
                                          </p:val>
                                        </p:tav>
                                        <p:tav tm="100000">
                                          <p:val>
                                            <p:strVal val="#ppt_h"/>
                                          </p:val>
                                        </p:tav>
                                      </p:tavLst>
                                    </p:anim>
                                    <p:animEffect transition="in" filter="fade">
                                      <p:cBhvr>
                                        <p:cTn id="9" dur="500"/>
                                        <p:tgtEl>
                                          <p:spTgt spid="205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55"/>
                                        </p:tgtEl>
                                        <p:attrNameLst>
                                          <p:attrName>style.visibility</p:attrName>
                                        </p:attrNameLst>
                                      </p:cBhvr>
                                      <p:to>
                                        <p:strVal val="visible"/>
                                      </p:to>
                                    </p:set>
                                    <p:animEffect transition="in" filter="fade">
                                      <p:cBhvr>
                                        <p:cTn id="14" dur="1000"/>
                                        <p:tgtEl>
                                          <p:spTgt spid="2055"/>
                                        </p:tgtEl>
                                      </p:cBhvr>
                                    </p:animEffect>
                                    <p:anim calcmode="lin" valueType="num">
                                      <p:cBhvr>
                                        <p:cTn id="15" dur="1000" fill="hold"/>
                                        <p:tgtEl>
                                          <p:spTgt spid="2055"/>
                                        </p:tgtEl>
                                        <p:attrNameLst>
                                          <p:attrName>ppt_x</p:attrName>
                                        </p:attrNameLst>
                                      </p:cBhvr>
                                      <p:tavLst>
                                        <p:tav tm="0">
                                          <p:val>
                                            <p:strVal val="#ppt_x"/>
                                          </p:val>
                                        </p:tav>
                                        <p:tav tm="100000">
                                          <p:val>
                                            <p:strVal val="#ppt_x"/>
                                          </p:val>
                                        </p:tav>
                                      </p:tavLst>
                                    </p:anim>
                                    <p:anim calcmode="lin" valueType="num">
                                      <p:cBhvr>
                                        <p:cTn id="16" dur="1000" fill="hold"/>
                                        <p:tgtEl>
                                          <p:spTgt spid="205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2050"/>
                                        </p:tgtEl>
                                        <p:attrNameLst>
                                          <p:attrName>style.visibility</p:attrName>
                                        </p:attrNameLst>
                                      </p:cBhvr>
                                      <p:to>
                                        <p:strVal val="visible"/>
                                      </p:to>
                                    </p:set>
                                    <p:anim calcmode="lin" valueType="num">
                                      <p:cBhvr>
                                        <p:cTn id="21" dur="500" fill="hold"/>
                                        <p:tgtEl>
                                          <p:spTgt spid="2050"/>
                                        </p:tgtEl>
                                        <p:attrNameLst>
                                          <p:attrName>ppt_w</p:attrName>
                                        </p:attrNameLst>
                                      </p:cBhvr>
                                      <p:tavLst>
                                        <p:tav tm="0">
                                          <p:val>
                                            <p:fltVal val="0"/>
                                          </p:val>
                                        </p:tav>
                                        <p:tav tm="100000">
                                          <p:val>
                                            <p:strVal val="#ppt_w"/>
                                          </p:val>
                                        </p:tav>
                                      </p:tavLst>
                                    </p:anim>
                                    <p:anim calcmode="lin" valueType="num">
                                      <p:cBhvr>
                                        <p:cTn id="22" dur="500" fill="hold"/>
                                        <p:tgtEl>
                                          <p:spTgt spid="2050"/>
                                        </p:tgtEl>
                                        <p:attrNameLst>
                                          <p:attrName>ppt_h</p:attrName>
                                        </p:attrNameLst>
                                      </p:cBhvr>
                                      <p:tavLst>
                                        <p:tav tm="0">
                                          <p:val>
                                            <p:fltVal val="0"/>
                                          </p:val>
                                        </p:tav>
                                        <p:tav tm="100000">
                                          <p:val>
                                            <p:strVal val="#ppt_h"/>
                                          </p:val>
                                        </p:tav>
                                      </p:tavLst>
                                    </p:anim>
                                    <p:animEffect transition="in" filter="fade">
                                      <p:cBhvr>
                                        <p:cTn id="23" dur="500"/>
                                        <p:tgtEl>
                                          <p:spTgt spid="2050"/>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051"/>
                                        </p:tgtEl>
                                        <p:attrNameLst>
                                          <p:attrName>style.visibility</p:attrName>
                                        </p:attrNameLst>
                                      </p:cBhvr>
                                      <p:to>
                                        <p:strVal val="visible"/>
                                      </p:to>
                                    </p:set>
                                    <p:animEffect transition="in" filter="fade">
                                      <p:cBhvr>
                                        <p:cTn id="35" dur="1000"/>
                                        <p:tgtEl>
                                          <p:spTgt spid="2051"/>
                                        </p:tgtEl>
                                      </p:cBhvr>
                                    </p:animEffect>
                                    <p:anim calcmode="lin" valueType="num">
                                      <p:cBhvr>
                                        <p:cTn id="36" dur="1000" fill="hold"/>
                                        <p:tgtEl>
                                          <p:spTgt spid="2051"/>
                                        </p:tgtEl>
                                        <p:attrNameLst>
                                          <p:attrName>ppt_x</p:attrName>
                                        </p:attrNameLst>
                                      </p:cBhvr>
                                      <p:tavLst>
                                        <p:tav tm="0">
                                          <p:val>
                                            <p:strVal val="#ppt_x"/>
                                          </p:val>
                                        </p:tav>
                                        <p:tav tm="100000">
                                          <p:val>
                                            <p:strVal val="#ppt_x"/>
                                          </p:val>
                                        </p:tav>
                                      </p:tavLst>
                                    </p:anim>
                                    <p:anim calcmode="lin" valueType="num">
                                      <p:cBhvr>
                                        <p:cTn id="37" dur="1000" fill="hold"/>
                                        <p:tgtEl>
                                          <p:spTgt spid="205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2053"/>
                                        </p:tgtEl>
                                        <p:attrNameLst>
                                          <p:attrName>style.visibility</p:attrName>
                                        </p:attrNameLst>
                                      </p:cBhvr>
                                      <p:to>
                                        <p:strVal val="visible"/>
                                      </p:to>
                                    </p:set>
                                    <p:anim calcmode="lin" valueType="num">
                                      <p:cBhvr>
                                        <p:cTn id="49" dur="500" fill="hold"/>
                                        <p:tgtEl>
                                          <p:spTgt spid="2053"/>
                                        </p:tgtEl>
                                        <p:attrNameLst>
                                          <p:attrName>ppt_w</p:attrName>
                                        </p:attrNameLst>
                                      </p:cBhvr>
                                      <p:tavLst>
                                        <p:tav tm="0">
                                          <p:val>
                                            <p:fltVal val="0"/>
                                          </p:val>
                                        </p:tav>
                                        <p:tav tm="100000">
                                          <p:val>
                                            <p:strVal val="#ppt_w"/>
                                          </p:val>
                                        </p:tav>
                                      </p:tavLst>
                                    </p:anim>
                                    <p:anim calcmode="lin" valueType="num">
                                      <p:cBhvr>
                                        <p:cTn id="50" dur="500" fill="hold"/>
                                        <p:tgtEl>
                                          <p:spTgt spid="2053"/>
                                        </p:tgtEl>
                                        <p:attrNameLst>
                                          <p:attrName>ppt_h</p:attrName>
                                        </p:attrNameLst>
                                      </p:cBhvr>
                                      <p:tavLst>
                                        <p:tav tm="0">
                                          <p:val>
                                            <p:fltVal val="0"/>
                                          </p:val>
                                        </p:tav>
                                        <p:tav tm="100000">
                                          <p:val>
                                            <p:strVal val="#ppt_h"/>
                                          </p:val>
                                        </p:tav>
                                      </p:tavLst>
                                    </p:anim>
                                    <p:animEffect transition="in" filter="fade">
                                      <p:cBhvr>
                                        <p:cTn id="51" dur="500"/>
                                        <p:tgtEl>
                                          <p:spTgt spid="2053"/>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054"/>
                                        </p:tgtEl>
                                        <p:attrNameLst>
                                          <p:attrName>style.visibility</p:attrName>
                                        </p:attrNameLst>
                                      </p:cBhvr>
                                      <p:to>
                                        <p:strVal val="visible"/>
                                      </p:to>
                                    </p:set>
                                    <p:animEffect transition="in" filter="fade">
                                      <p:cBhvr>
                                        <p:cTn id="56" dur="1000"/>
                                        <p:tgtEl>
                                          <p:spTgt spid="2054"/>
                                        </p:tgtEl>
                                      </p:cBhvr>
                                    </p:animEffect>
                                    <p:anim calcmode="lin" valueType="num">
                                      <p:cBhvr>
                                        <p:cTn id="57" dur="1000" fill="hold"/>
                                        <p:tgtEl>
                                          <p:spTgt spid="2054"/>
                                        </p:tgtEl>
                                        <p:attrNameLst>
                                          <p:attrName>ppt_x</p:attrName>
                                        </p:attrNameLst>
                                      </p:cBhvr>
                                      <p:tavLst>
                                        <p:tav tm="0">
                                          <p:val>
                                            <p:strVal val="#ppt_x"/>
                                          </p:val>
                                        </p:tav>
                                        <p:tav tm="100000">
                                          <p:val>
                                            <p:strVal val="#ppt_x"/>
                                          </p:val>
                                        </p:tav>
                                      </p:tavLst>
                                    </p:anim>
                                    <p:anim calcmode="lin" valueType="num">
                                      <p:cBhvr>
                                        <p:cTn id="58" dur="1000" fill="hold"/>
                                        <p:tgtEl>
                                          <p:spTgt spid="2054"/>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nodeType="clickEffect">
                                  <p:stCondLst>
                                    <p:cond delay="0"/>
                                  </p:stCondLst>
                                  <p:childTnLst>
                                    <p:set>
                                      <p:cBhvr>
                                        <p:cTn id="62" dur="1" fill="hold">
                                          <p:stCondLst>
                                            <p:cond delay="0"/>
                                          </p:stCondLst>
                                        </p:cTn>
                                        <p:tgtEl>
                                          <p:spTgt spid="2056"/>
                                        </p:tgtEl>
                                        <p:attrNameLst>
                                          <p:attrName>style.visibility</p:attrName>
                                        </p:attrNameLst>
                                      </p:cBhvr>
                                      <p:to>
                                        <p:strVal val="visible"/>
                                      </p:to>
                                    </p:set>
                                    <p:anim calcmode="lin" valueType="num">
                                      <p:cBhvr>
                                        <p:cTn id="63" dur="500" fill="hold"/>
                                        <p:tgtEl>
                                          <p:spTgt spid="2056"/>
                                        </p:tgtEl>
                                        <p:attrNameLst>
                                          <p:attrName>ppt_w</p:attrName>
                                        </p:attrNameLst>
                                      </p:cBhvr>
                                      <p:tavLst>
                                        <p:tav tm="0">
                                          <p:val>
                                            <p:fltVal val="0"/>
                                          </p:val>
                                        </p:tav>
                                        <p:tav tm="100000">
                                          <p:val>
                                            <p:strVal val="#ppt_w"/>
                                          </p:val>
                                        </p:tav>
                                      </p:tavLst>
                                    </p:anim>
                                    <p:anim calcmode="lin" valueType="num">
                                      <p:cBhvr>
                                        <p:cTn id="64" dur="500" fill="hold"/>
                                        <p:tgtEl>
                                          <p:spTgt spid="2056"/>
                                        </p:tgtEl>
                                        <p:attrNameLst>
                                          <p:attrName>ppt_h</p:attrName>
                                        </p:attrNameLst>
                                      </p:cBhvr>
                                      <p:tavLst>
                                        <p:tav tm="0">
                                          <p:val>
                                            <p:fltVal val="0"/>
                                          </p:val>
                                        </p:tav>
                                        <p:tav tm="100000">
                                          <p:val>
                                            <p:strVal val="#ppt_h"/>
                                          </p:val>
                                        </p:tav>
                                      </p:tavLst>
                                    </p:anim>
                                    <p:animEffect transition="in" filter="fade">
                                      <p:cBhvr>
                                        <p:cTn id="65" dur="500"/>
                                        <p:tgtEl>
                                          <p:spTgt spid="20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rPr>
              <a:t>Nastav čas na cvičných </a:t>
            </a:r>
            <a:r>
              <a:rPr lang="cs-CZ" sz="3200" dirty="0" smtClean="0">
                <a:solidFill>
                  <a:srgbClr val="FF0000"/>
                </a:solidFill>
              </a:rPr>
              <a:t>hodinách:</a:t>
            </a:r>
            <a:endParaRPr lang="cs-CZ" sz="3200" dirty="0">
              <a:solidFill>
                <a:srgbClr val="FF0000"/>
              </a:solidFill>
            </a:endParaRPr>
          </a:p>
        </p:txBody>
      </p:sp>
      <p:sp>
        <p:nvSpPr>
          <p:cNvPr id="3" name="Zástupný symbol pro obsah 2"/>
          <p:cNvSpPr>
            <a:spLocks noGrp="1"/>
          </p:cNvSpPr>
          <p:nvPr>
            <p:ph idx="1"/>
          </p:nvPr>
        </p:nvSpPr>
        <p:spPr>
          <a:xfrm>
            <a:off x="457200" y="1124744"/>
            <a:ext cx="8229600" cy="5001419"/>
          </a:xfrm>
        </p:spPr>
        <p:txBody>
          <a:bodyPr/>
          <a:lstStyle/>
          <a:p>
            <a:r>
              <a:rPr lang="cs-CZ" dirty="0"/>
              <a:t>p</a:t>
            </a:r>
            <a:r>
              <a:rPr lang="cs-CZ" dirty="0" smtClean="0"/>
              <a:t>ůl 4</a:t>
            </a:r>
          </a:p>
          <a:p>
            <a:r>
              <a:rPr lang="cs-CZ" dirty="0" smtClean="0"/>
              <a:t>10 hodin</a:t>
            </a:r>
            <a:endParaRPr lang="cs-CZ" dirty="0"/>
          </a:p>
          <a:p>
            <a:r>
              <a:rPr lang="cs-CZ" dirty="0"/>
              <a:t>p</a:t>
            </a:r>
            <a:r>
              <a:rPr lang="cs-CZ" dirty="0" smtClean="0"/>
              <a:t>ůl 8</a:t>
            </a:r>
            <a:endParaRPr lang="cs-CZ" dirty="0"/>
          </a:p>
          <a:p>
            <a:r>
              <a:rPr lang="cs-CZ" dirty="0" smtClean="0"/>
              <a:t>3 hodiny</a:t>
            </a:r>
            <a:endParaRPr lang="cs-CZ" sz="2000" dirty="0" smtClean="0"/>
          </a:p>
          <a:p>
            <a:pPr marL="0" indent="0">
              <a:buNone/>
            </a:pPr>
            <a:endParaRPr lang="cs-CZ" dirty="0" smtClean="0"/>
          </a:p>
          <a:p>
            <a:pPr marL="0" indent="0">
              <a:buNone/>
            </a:pPr>
            <a:r>
              <a:rPr lang="cs-CZ" dirty="0" smtClean="0">
                <a:solidFill>
                  <a:srgbClr val="FF0000"/>
                </a:solidFill>
              </a:rPr>
              <a:t>       Ukaž stejný čas na cvičných </a:t>
            </a:r>
            <a:r>
              <a:rPr lang="cs-CZ" dirty="0" smtClean="0">
                <a:solidFill>
                  <a:srgbClr val="FF0000"/>
                </a:solidFill>
              </a:rPr>
              <a:t>hodinách:</a:t>
            </a:r>
            <a:endParaRPr lang="cs-CZ" dirty="0" smtClean="0">
              <a:solidFill>
                <a:srgbClr val="FF0000"/>
              </a:solidFill>
            </a:endParaRPr>
          </a:p>
          <a:p>
            <a:endParaRPr lang="cs-CZ" dirty="0">
              <a:solidFill>
                <a:srgbClr val="FF0000"/>
              </a:solidFill>
            </a:endParaRPr>
          </a:p>
        </p:txBody>
      </p:sp>
      <p:sp>
        <p:nvSpPr>
          <p:cNvPr id="4" name="Obdélník 3"/>
          <p:cNvSpPr/>
          <p:nvPr/>
        </p:nvSpPr>
        <p:spPr>
          <a:xfrm>
            <a:off x="683568" y="4797152"/>
            <a:ext cx="17064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6:30</a:t>
            </a:r>
            <a:endParaRPr lang="cs-CZ" sz="2800" dirty="0">
              <a:solidFill>
                <a:schemeClr val="tx1"/>
              </a:solidFill>
            </a:endParaRPr>
          </a:p>
        </p:txBody>
      </p:sp>
      <p:sp>
        <p:nvSpPr>
          <p:cNvPr id="5" name="Obdélník 4"/>
          <p:cNvSpPr/>
          <p:nvPr/>
        </p:nvSpPr>
        <p:spPr>
          <a:xfrm>
            <a:off x="6300192" y="4797152"/>
            <a:ext cx="17064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9:30</a:t>
            </a:r>
            <a:endParaRPr lang="cs-CZ" sz="2800" dirty="0">
              <a:solidFill>
                <a:schemeClr val="tx1"/>
              </a:solidFill>
            </a:endParaRPr>
          </a:p>
        </p:txBody>
      </p:sp>
      <p:sp>
        <p:nvSpPr>
          <p:cNvPr id="6" name="Obdélník 5"/>
          <p:cNvSpPr/>
          <p:nvPr/>
        </p:nvSpPr>
        <p:spPr>
          <a:xfrm>
            <a:off x="3502174" y="4797152"/>
            <a:ext cx="17064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12:30</a:t>
            </a:r>
            <a:endParaRPr lang="cs-CZ" sz="2800" dirty="0">
              <a:solidFill>
                <a:schemeClr val="tx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1268760"/>
            <a:ext cx="1876425" cy="242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35587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solidFill>
                  <a:srgbClr val="FF0000"/>
                </a:solidFill>
              </a:rPr>
              <a:t>Ukaž</a:t>
            </a:r>
            <a:r>
              <a:rPr lang="cs-CZ" sz="2800" dirty="0" smtClean="0">
                <a:solidFill>
                  <a:srgbClr val="FF0000"/>
                </a:solidFill>
              </a:rPr>
              <a:t>, ke kterým hodinám patří uvedený </a:t>
            </a:r>
            <a:r>
              <a:rPr lang="cs-CZ" sz="2800" dirty="0" smtClean="0">
                <a:solidFill>
                  <a:srgbClr val="FF0000"/>
                </a:solidFill>
              </a:rPr>
              <a:t>čas:</a:t>
            </a:r>
            <a:endParaRPr lang="cs-CZ" sz="2800" dirty="0">
              <a:solidFill>
                <a:srgbClr val="FF0000"/>
              </a:solidFill>
            </a:endParaRPr>
          </a:p>
        </p:txBody>
      </p:sp>
      <p:sp>
        <p:nvSpPr>
          <p:cNvPr id="3" name="Zástupný symbol pro obsah 2"/>
          <p:cNvSpPr>
            <a:spLocks noGrp="1"/>
          </p:cNvSpPr>
          <p:nvPr>
            <p:ph idx="1"/>
          </p:nvPr>
        </p:nvSpPr>
        <p:spPr/>
        <p:txBody>
          <a:bodyPr/>
          <a:lstStyle/>
          <a:p>
            <a:r>
              <a:rPr lang="cs-CZ" dirty="0" smtClean="0"/>
              <a:t>půl jedné</a:t>
            </a:r>
          </a:p>
          <a:p>
            <a:endParaRPr lang="cs-CZ" dirty="0"/>
          </a:p>
          <a:p>
            <a:endParaRPr lang="cs-CZ" dirty="0" smtClean="0"/>
          </a:p>
          <a:p>
            <a:r>
              <a:rPr lang="cs-CZ"/>
              <a:t>p</a:t>
            </a:r>
            <a:r>
              <a:rPr lang="cs-CZ" smtClean="0"/>
              <a:t>ůl sedmé</a:t>
            </a:r>
            <a:endParaRPr lang="cs-CZ" dirty="0" smtClean="0"/>
          </a:p>
          <a:p>
            <a:endParaRPr lang="cs-CZ" dirty="0"/>
          </a:p>
          <a:p>
            <a:endParaRPr lang="cs-CZ" dirty="0" smtClean="0"/>
          </a:p>
          <a:p>
            <a:r>
              <a:rPr lang="cs-CZ" dirty="0"/>
              <a:t>p</a:t>
            </a:r>
            <a:r>
              <a:rPr lang="cs-CZ" dirty="0" smtClean="0"/>
              <a:t>ůl osmé</a:t>
            </a:r>
            <a:endParaRPr lang="cs-CZ" dirty="0"/>
          </a:p>
        </p:txBody>
      </p:sp>
      <p:sp>
        <p:nvSpPr>
          <p:cNvPr id="4" name="Obdélník 3"/>
          <p:cNvSpPr/>
          <p:nvPr/>
        </p:nvSpPr>
        <p:spPr>
          <a:xfrm>
            <a:off x="5210336" y="1468785"/>
            <a:ext cx="162018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7:30</a:t>
            </a:r>
            <a:endParaRPr lang="cs-CZ" dirty="0"/>
          </a:p>
        </p:txBody>
      </p:sp>
      <p:sp>
        <p:nvSpPr>
          <p:cNvPr id="6" name="Obdélník 5"/>
          <p:cNvSpPr/>
          <p:nvPr/>
        </p:nvSpPr>
        <p:spPr>
          <a:xfrm>
            <a:off x="5246340" y="3331840"/>
            <a:ext cx="158417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12:30</a:t>
            </a:r>
            <a:endParaRPr lang="cs-CZ" dirty="0"/>
          </a:p>
        </p:txBody>
      </p:sp>
      <p:sp>
        <p:nvSpPr>
          <p:cNvPr id="7" name="Obdélník 6"/>
          <p:cNvSpPr/>
          <p:nvPr/>
        </p:nvSpPr>
        <p:spPr>
          <a:xfrm>
            <a:off x="5210336" y="5301208"/>
            <a:ext cx="162018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6:30</a:t>
            </a:r>
            <a:endParaRPr lang="cs-CZ" dirty="0"/>
          </a:p>
        </p:txBody>
      </p:sp>
      <p:cxnSp>
        <p:nvCxnSpPr>
          <p:cNvPr id="9" name="Pravoúhlá spojnice 8"/>
          <p:cNvCxnSpPr/>
          <p:nvPr/>
        </p:nvCxnSpPr>
        <p:spPr>
          <a:xfrm>
            <a:off x="9612560" y="-243408"/>
            <a:ext cx="914400" cy="914400"/>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Přímá spojnice se šipkou 10"/>
          <p:cNvCxnSpPr/>
          <p:nvPr/>
        </p:nvCxnSpPr>
        <p:spPr>
          <a:xfrm>
            <a:off x="2555776" y="1925985"/>
            <a:ext cx="2654560" cy="18630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Přímá spojnice se šipkou 12"/>
          <p:cNvCxnSpPr/>
          <p:nvPr/>
        </p:nvCxnSpPr>
        <p:spPr>
          <a:xfrm>
            <a:off x="2555776" y="3645024"/>
            <a:ext cx="2520280" cy="20162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Přímá spojnice se šipkou 14"/>
          <p:cNvCxnSpPr/>
          <p:nvPr/>
        </p:nvCxnSpPr>
        <p:spPr>
          <a:xfrm flipV="1">
            <a:off x="2555776" y="2060848"/>
            <a:ext cx="2520280" cy="32403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272" y="2693671"/>
            <a:ext cx="1791841" cy="2190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637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p:cTn id="1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p:cTn id="2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3" dur="500"/>
                                        <p:tgtEl>
                                          <p:spTgt spid="3">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p:cTn id="28" dur="500" fill="hold"/>
                                        <p:tgtEl>
                                          <p:spTgt spid="4"/>
                                        </p:tgtEl>
                                        <p:attrNameLst>
                                          <p:attrName>ppt_w</p:attrName>
                                        </p:attrNameLst>
                                      </p:cBhvr>
                                      <p:tavLst>
                                        <p:tav tm="0">
                                          <p:val>
                                            <p:fltVal val="0"/>
                                          </p:val>
                                        </p:tav>
                                        <p:tav tm="100000">
                                          <p:val>
                                            <p:strVal val="#ppt_w"/>
                                          </p:val>
                                        </p:tav>
                                      </p:tavLst>
                                    </p:anim>
                                    <p:anim calcmode="lin" valueType="num">
                                      <p:cBhvr>
                                        <p:cTn id="29" dur="500" fill="hold"/>
                                        <p:tgtEl>
                                          <p:spTgt spid="4"/>
                                        </p:tgtEl>
                                        <p:attrNameLst>
                                          <p:attrName>ppt_h</p:attrName>
                                        </p:attrNameLst>
                                      </p:cBhvr>
                                      <p:tavLst>
                                        <p:tav tm="0">
                                          <p:val>
                                            <p:fltVal val="0"/>
                                          </p:val>
                                        </p:tav>
                                        <p:tav tm="100000">
                                          <p:val>
                                            <p:strVal val="#ppt_h"/>
                                          </p:val>
                                        </p:tav>
                                      </p:tavLst>
                                    </p:anim>
                                    <p:animEffect transition="in" filter="fade">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500" fill="hold"/>
                                        <p:tgtEl>
                                          <p:spTgt spid="6"/>
                                        </p:tgtEl>
                                        <p:attrNameLst>
                                          <p:attrName>ppt_w</p:attrName>
                                        </p:attrNameLst>
                                      </p:cBhvr>
                                      <p:tavLst>
                                        <p:tav tm="0">
                                          <p:val>
                                            <p:fltVal val="0"/>
                                          </p:val>
                                        </p:tav>
                                        <p:tav tm="100000">
                                          <p:val>
                                            <p:strVal val="#ppt_w"/>
                                          </p:val>
                                        </p:tav>
                                      </p:tavLst>
                                    </p:anim>
                                    <p:anim calcmode="lin" valueType="num">
                                      <p:cBhvr>
                                        <p:cTn id="36" dur="500" fill="hold"/>
                                        <p:tgtEl>
                                          <p:spTgt spid="6"/>
                                        </p:tgtEl>
                                        <p:attrNameLst>
                                          <p:attrName>ppt_h</p:attrName>
                                        </p:attrNameLst>
                                      </p:cBhvr>
                                      <p:tavLst>
                                        <p:tav tm="0">
                                          <p:val>
                                            <p:fltVal val="0"/>
                                          </p:val>
                                        </p:tav>
                                        <p:tav tm="100000">
                                          <p:val>
                                            <p:strVal val="#ppt_h"/>
                                          </p:val>
                                        </p:tav>
                                      </p:tavLst>
                                    </p:anim>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p:cTn id="42" dur="500" fill="hold"/>
                                        <p:tgtEl>
                                          <p:spTgt spid="7"/>
                                        </p:tgtEl>
                                        <p:attrNameLst>
                                          <p:attrName>ppt_w</p:attrName>
                                        </p:attrNameLst>
                                      </p:cBhvr>
                                      <p:tavLst>
                                        <p:tav tm="0">
                                          <p:val>
                                            <p:fltVal val="0"/>
                                          </p:val>
                                        </p:tav>
                                        <p:tav tm="100000">
                                          <p:val>
                                            <p:strVal val="#ppt_w"/>
                                          </p:val>
                                        </p:tav>
                                      </p:tavLst>
                                    </p:anim>
                                    <p:anim calcmode="lin" valueType="num">
                                      <p:cBhvr>
                                        <p:cTn id="43" dur="500" fill="hold"/>
                                        <p:tgtEl>
                                          <p:spTgt spid="7"/>
                                        </p:tgtEl>
                                        <p:attrNameLst>
                                          <p:attrName>ppt_h</p:attrName>
                                        </p:attrNameLst>
                                      </p:cBhvr>
                                      <p:tavLst>
                                        <p:tav tm="0">
                                          <p:val>
                                            <p:fltVal val="0"/>
                                          </p:val>
                                        </p:tav>
                                        <p:tav tm="100000">
                                          <p:val>
                                            <p:strVal val="#ppt_h"/>
                                          </p:val>
                                        </p:tav>
                                      </p:tavLst>
                                    </p:anim>
                                    <p:animEffect transition="in" filter="fade">
                                      <p:cBhvr>
                                        <p:cTn id="44" dur="500"/>
                                        <p:tgtEl>
                                          <p:spTgt spid="7"/>
                                        </p:tgtEl>
                                      </p:cBhvr>
                                    </p:animEffec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500" fill="hold"/>
                                        <p:tgtEl>
                                          <p:spTgt spid="15"/>
                                        </p:tgtEl>
                                        <p:attrNameLst>
                                          <p:attrName>ppt_x</p:attrName>
                                        </p:attrNameLst>
                                      </p:cBhvr>
                                      <p:tavLst>
                                        <p:tav tm="0">
                                          <p:val>
                                            <p:strVal val="#ppt_x"/>
                                          </p:val>
                                        </p:tav>
                                        <p:tav tm="100000">
                                          <p:val>
                                            <p:strVal val="#ppt_x"/>
                                          </p:val>
                                        </p:tav>
                                      </p:tavLst>
                                    </p:anim>
                                    <p:anim calcmode="lin" valueType="num">
                                      <p:cBhvr additive="base">
                                        <p:cTn id="6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t>Seznam odkazů</a:t>
            </a:r>
            <a:endParaRPr lang="cs-CZ" sz="2800" dirty="0"/>
          </a:p>
        </p:txBody>
      </p:sp>
      <p:sp>
        <p:nvSpPr>
          <p:cNvPr id="3" name="Zástupný symbol pro obsah 2"/>
          <p:cNvSpPr>
            <a:spLocks noGrp="1"/>
          </p:cNvSpPr>
          <p:nvPr>
            <p:ph idx="1"/>
          </p:nvPr>
        </p:nvSpPr>
        <p:spPr>
          <a:xfrm>
            <a:off x="467544" y="1196752"/>
            <a:ext cx="8229600" cy="4525963"/>
          </a:xfrm>
        </p:spPr>
        <p:txBody>
          <a:bodyPr>
            <a:normAutofit fontScale="92500" lnSpcReduction="10000"/>
          </a:bodyPr>
          <a:lstStyle/>
          <a:p>
            <a:r>
              <a:rPr lang="cs-CZ" sz="1600" dirty="0" smtClean="0">
                <a:hlinkClick r:id="rId2"/>
              </a:rPr>
              <a:t>http://www.google.cz/imgres?q=hodiny+s+cif</a:t>
            </a:r>
            <a:endParaRPr lang="cs-CZ" sz="1600" dirty="0" smtClean="0"/>
          </a:p>
          <a:p>
            <a:r>
              <a:rPr lang="cs-CZ" sz="1600" dirty="0" smtClean="0">
                <a:hlinkClick r:id="rId3"/>
              </a:rPr>
              <a:t>http://images.google.com/imgres?q=hodiny</a:t>
            </a:r>
            <a:endParaRPr lang="cs-CZ" sz="1600" dirty="0" smtClean="0"/>
          </a:p>
          <a:p>
            <a:r>
              <a:rPr lang="cs-CZ" sz="1600" dirty="0" smtClean="0">
                <a:hlinkClick r:id="rId4"/>
              </a:rPr>
              <a:t>http://images.google.com/imgres?q=hodiny+digit</a:t>
            </a:r>
            <a:endParaRPr lang="cs-CZ" sz="1600" dirty="0" smtClean="0"/>
          </a:p>
          <a:p>
            <a:r>
              <a:rPr lang="cs-CZ" sz="1600" dirty="0" smtClean="0">
                <a:hlinkClick r:id="rId5"/>
              </a:rPr>
              <a:t>http</a:t>
            </a:r>
            <a:r>
              <a:rPr lang="cs-CZ" sz="1600">
                <a:hlinkClick r:id="rId5"/>
              </a:rPr>
              <a:t>://</a:t>
            </a:r>
            <a:r>
              <a:rPr lang="cs-CZ" sz="1600" smtClean="0">
                <a:hlinkClick r:id="rId5"/>
              </a:rPr>
              <a:t>www.ehodinky.cz/foto-hodinky/hodinky-eurochron/13245/eurochron-hodiny-nastenne-qwu-2640.jpg</a:t>
            </a:r>
            <a:r>
              <a:rPr lang="cs-CZ" sz="1600" smtClean="0"/>
              <a:t> </a:t>
            </a:r>
            <a:endParaRPr lang="cs-CZ" sz="1600" dirty="0" smtClean="0"/>
          </a:p>
          <a:p>
            <a:r>
              <a:rPr lang="cs-CZ" sz="1600" dirty="0">
                <a:hlinkClick r:id="rId6"/>
              </a:rPr>
              <a:t>http://</a:t>
            </a:r>
            <a:r>
              <a:rPr lang="cs-CZ" sz="1600" dirty="0" smtClean="0">
                <a:hlinkClick r:id="rId6"/>
              </a:rPr>
              <a:t>cms.tvujdum.cz/userdata/images/30570az-kuchynedesigndoplnkyhodiny-foto-4.jpg</a:t>
            </a:r>
            <a:endParaRPr lang="cs-CZ" sz="1600" dirty="0" smtClean="0"/>
          </a:p>
          <a:p>
            <a:r>
              <a:rPr lang="cs-CZ" sz="1600" dirty="0">
                <a:hlinkClick r:id="rId7"/>
              </a:rPr>
              <a:t>http://</a:t>
            </a:r>
            <a:r>
              <a:rPr lang="cs-CZ" sz="1600" dirty="0" smtClean="0">
                <a:hlinkClick r:id="rId7"/>
              </a:rPr>
              <a:t>hodinky.inshop.cz/inshop/pictures/store/K1204-4.jpg</a:t>
            </a:r>
            <a:endParaRPr lang="cs-CZ" sz="1600" dirty="0" smtClean="0"/>
          </a:p>
          <a:p>
            <a:r>
              <a:rPr lang="cs-CZ" sz="1600" dirty="0">
                <a:hlinkClick r:id="rId8"/>
              </a:rPr>
              <a:t>http://</a:t>
            </a:r>
            <a:r>
              <a:rPr lang="cs-CZ" sz="1600" dirty="0" smtClean="0">
                <a:hlinkClick r:id="rId8"/>
              </a:rPr>
              <a:t>www.rajhodinek.cz/image/filename/740/large/V50197217380.jpg</a:t>
            </a:r>
            <a:endParaRPr lang="cs-CZ" sz="1600" dirty="0" smtClean="0"/>
          </a:p>
          <a:p>
            <a:r>
              <a:rPr lang="cs-CZ" sz="1600" dirty="0">
                <a:hlinkClick r:id="rId9"/>
              </a:rPr>
              <a:t>http://www.meteostanice.com/fotky295/fotos/_</a:t>
            </a:r>
            <a:r>
              <a:rPr lang="cs-CZ" sz="1600" dirty="0" smtClean="0">
                <a:hlinkClick r:id="rId9"/>
              </a:rPr>
              <a:t>vyr_822radiem-rizeny-budik-jvd-system-rb080-E6U.jpg</a:t>
            </a:r>
            <a:endParaRPr lang="cs-CZ" sz="1600" dirty="0" smtClean="0"/>
          </a:p>
          <a:p>
            <a:r>
              <a:rPr lang="cs-CZ" sz="1600" dirty="0">
                <a:hlinkClick r:id="rId10"/>
              </a:rPr>
              <a:t>http://</a:t>
            </a:r>
            <a:r>
              <a:rPr lang="cs-CZ" sz="1600" dirty="0" smtClean="0">
                <a:hlinkClick r:id="rId10"/>
              </a:rPr>
              <a:t>www.elektroeden.cz/Foto/id6/obr/6/64/640251_BB_00_FB_obr.jpg</a:t>
            </a:r>
            <a:endParaRPr lang="cs-CZ" sz="1600" dirty="0" smtClean="0"/>
          </a:p>
          <a:p>
            <a:r>
              <a:rPr lang="cs-CZ" sz="1600" dirty="0">
                <a:hlinkClick r:id="rId11"/>
              </a:rPr>
              <a:t>http://</a:t>
            </a:r>
            <a:r>
              <a:rPr lang="cs-CZ" sz="1600" dirty="0" smtClean="0">
                <a:hlinkClick r:id="rId11"/>
              </a:rPr>
              <a:t>www.cornico.cz/uploadedimages/1470.jpg</a:t>
            </a:r>
            <a:endParaRPr lang="cs-CZ" sz="1600" dirty="0" smtClean="0"/>
          </a:p>
          <a:p>
            <a:r>
              <a:rPr lang="cs-CZ" sz="1600" dirty="0">
                <a:hlinkClick r:id="rId12"/>
              </a:rPr>
              <a:t>http://</a:t>
            </a:r>
            <a:r>
              <a:rPr lang="cs-CZ" sz="1600" dirty="0" smtClean="0">
                <a:hlinkClick r:id="rId12"/>
              </a:rPr>
              <a:t>www.batlicka.cz/fotky843/pomeranc.jpg</a:t>
            </a:r>
            <a:endParaRPr lang="cs-CZ" sz="1600" dirty="0" smtClean="0"/>
          </a:p>
          <a:p>
            <a:r>
              <a:rPr lang="cs-CZ" sz="1600" dirty="0">
                <a:hlinkClick r:id="rId13"/>
              </a:rPr>
              <a:t>http://</a:t>
            </a:r>
            <a:r>
              <a:rPr lang="cs-CZ" sz="1600" dirty="0" smtClean="0">
                <a:hlinkClick r:id="rId13"/>
              </a:rPr>
              <a:t>recepty.mraveniste.cz/pcs/pcs_ingredience/pomerance-recepty.jpg</a:t>
            </a:r>
            <a:endParaRPr lang="cs-CZ" sz="1600" dirty="0" smtClean="0"/>
          </a:p>
          <a:p>
            <a:r>
              <a:rPr lang="cs-CZ" sz="1600" dirty="0">
                <a:hlinkClick r:id="rId14"/>
              </a:rPr>
              <a:t>http://</a:t>
            </a:r>
            <a:r>
              <a:rPr lang="cs-CZ" sz="1600" dirty="0" smtClean="0">
                <a:hlinkClick r:id="rId14"/>
              </a:rPr>
              <a:t>www.gassy.de/assets/images/Fragezeichen.jpg</a:t>
            </a:r>
            <a:endParaRPr lang="cs-CZ" sz="1600" dirty="0" smtClean="0"/>
          </a:p>
          <a:p>
            <a:r>
              <a:rPr lang="cs-CZ" sz="1600" dirty="0">
                <a:hlinkClick r:id="rId15"/>
              </a:rPr>
              <a:t>http://</a:t>
            </a:r>
            <a:r>
              <a:rPr lang="cs-CZ" sz="1600" dirty="0" smtClean="0">
                <a:hlinkClick r:id="rId15"/>
              </a:rPr>
              <a:t>radethe.blogerka.cz/obrazky/radethe.blogerka.cz/otaznik.jpg</a:t>
            </a:r>
            <a:endParaRPr lang="cs-CZ" sz="1600" dirty="0" smtClean="0"/>
          </a:p>
          <a:p>
            <a:r>
              <a:rPr lang="cs-CZ" sz="1600" dirty="0">
                <a:hlinkClick r:id="rId16"/>
              </a:rPr>
              <a:t>http://</a:t>
            </a:r>
            <a:r>
              <a:rPr lang="cs-CZ" sz="1600" dirty="0" smtClean="0">
                <a:hlinkClick r:id="rId16"/>
              </a:rPr>
              <a:t>data.motor-talk.de/data/galleries/0/55/347/41244546/fragezeichen-8807216118191879627.jpg</a:t>
            </a:r>
            <a:endParaRPr lang="cs-CZ" sz="1600" dirty="0" smtClean="0"/>
          </a:p>
          <a:p>
            <a:endParaRPr lang="cs-CZ" sz="1600" dirty="0" smtClean="0"/>
          </a:p>
          <a:p>
            <a:endParaRPr lang="cs-CZ" sz="1600" dirty="0" smtClean="0"/>
          </a:p>
          <a:p>
            <a:endParaRPr lang="cs-CZ" sz="1600" dirty="0"/>
          </a:p>
        </p:txBody>
      </p:sp>
    </p:spTree>
    <p:extLst>
      <p:ext uri="{BB962C8B-B14F-4D97-AF65-F5344CB8AC3E}">
        <p14:creationId xmlns:p14="http://schemas.microsoft.com/office/powerpoint/2010/main" val="351045730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355</TotalTime>
  <Words>234</Words>
  <Application>Microsoft Office PowerPoint</Application>
  <PresentationFormat>Předvádění na obrazovce (4:3)</PresentationFormat>
  <Paragraphs>70</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Určování času</vt:lpstr>
      <vt:lpstr> Čas je něco, co pořád ubíhá. Při hraní ubíhá rychle, ve škole se nám zdá, že se vleče. Ale čas běží stále stejně. Kdo měří čas?  Hodiny. Ty ukazují čas vždy přesně.</vt:lpstr>
      <vt:lpstr>Máme hodiny s ciferníkem a hodiny digitální.  </vt:lpstr>
      <vt:lpstr>Různé druhy hodin:</vt:lpstr>
      <vt:lpstr>Celá hodina a polovina hodiny.</vt:lpstr>
      <vt:lpstr>Řekni, kolik je hodin a co zrovna děláš?   </vt:lpstr>
      <vt:lpstr>Jmenuj činnosti, které zrovna děláš:</vt:lpstr>
      <vt:lpstr>Nastav čas na cvičných hodinách:</vt:lpstr>
      <vt:lpstr>Ukaž, ke kterým hodinám patří uvedený čas:</vt:lpstr>
      <vt:lpstr>Seznam odkazů</vt:lpstr>
    </vt:vector>
  </TitlesOfParts>
  <Company>SŠ, ZŠ a MŠ Karviná</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Určování času</dc:title>
  <dc:subject>Počty</dc:subject>
  <dc:creator>pc;Mgr. Prchalová Zdeňka</dc:creator>
  <cp:lastModifiedBy>Martin Králík</cp:lastModifiedBy>
  <cp:revision>46</cp:revision>
  <dcterms:created xsi:type="dcterms:W3CDTF">2012-01-23T19:15:29Z</dcterms:created>
  <dcterms:modified xsi:type="dcterms:W3CDTF">2012-03-13T15:23:26Z</dcterms:modified>
  <cp:category>6.tř. ZŠS</cp:category>
</cp:coreProperties>
</file>