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7" autoAdjust="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dirty="0" smtClean="0"/>
              <a:t>Použij své znalosti, případně atlas!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</a:t>
            </a:r>
            <a:r>
              <a:rPr lang="cs-CZ" sz="1100" b="1" dirty="0" smtClean="0"/>
              <a:t>. Jan </a:t>
            </a:r>
            <a:r>
              <a:rPr lang="cs-CZ" sz="1100" b="1" dirty="0" smtClean="0"/>
              <a:t>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Svratka protéká Zlínem.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Nevyšší horou v Brdech je Čerchov.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Cheb leží v Plzeňském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Vrchol Jeseníků přesahuje výšku 1300 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Adršpašské skály jsou tvořeny vápencem.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Přehrada Kamýk leží na Labi.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V Libereckém kraji není žádná dálnice.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Kaolín se těží v Ústeckém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Ropovod z Ruska vede do Litoměřic.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Dolnomoravský úval je nejsušší oblast ČR.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Domažlice leží  jižněji než Tachov.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Na území ČR se netěží ropa.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8208962" cy="1470025"/>
          </a:xfrm>
        </p:spPr>
        <p:txBody>
          <a:bodyPr/>
          <a:lstStyle/>
          <a:p>
            <a:r>
              <a:rPr lang="cs-CZ" sz="4400" dirty="0">
                <a:solidFill>
                  <a:srgbClr val="FFFF00"/>
                </a:solidFill>
              </a:rPr>
              <a:t>Rozhodni o pravdivosti tvrzení:</a:t>
            </a:r>
            <a:br>
              <a:rPr lang="cs-CZ" sz="4400" dirty="0">
                <a:solidFill>
                  <a:srgbClr val="FFFF00"/>
                </a:solidFill>
              </a:rPr>
            </a:br>
            <a:r>
              <a:rPr lang="cs-CZ" sz="2000" dirty="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484313"/>
            <a:ext cx="8424862" cy="5183187"/>
          </a:xfrm>
        </p:spPr>
        <p:txBody>
          <a:bodyPr/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Bílé Karpaty jsou druhohorního stáří.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Jizera patří k úmoří Černého moře.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Podzoly jsou půdy typické pro horské oblasti.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err="1"/>
              <a:t>Doupovské</a:t>
            </a:r>
            <a:r>
              <a:rPr lang="cs-CZ" sz="2800" dirty="0"/>
              <a:t> hory jsou sopečného původu.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Kosodřevina je porost typický pro nížinné oblasti.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Nejnižší bod ČR je v Děčíně.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Nejdelší řekou ČR je Labe.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Nejsevernější bod ČR leží v okrese Chomutov.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Meandr je úrodná půda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Český masív je prvohorního stáří.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Převládající horninou Krkonoš je žula.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Rožmberk je největším jezerem v ČR.</a:t>
            </a:r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435280" cy="1139825"/>
          </a:xfrm>
        </p:spPr>
        <p:txBody>
          <a:bodyPr/>
          <a:lstStyle/>
          <a:p>
            <a:r>
              <a:rPr lang="cs-CZ" dirty="0" smtClean="0"/>
              <a:t>Jak se jmenuje zřícenina v pozadí?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36450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Trosky v Českém ráji</a:t>
            </a:r>
            <a:endParaRPr lang="cs-CZ" dirty="0"/>
          </a:p>
        </p:txBody>
      </p:sp>
      <p:pic>
        <p:nvPicPr>
          <p:cNvPr id="10" name="Zástupný symbol pro obsah 9" descr="P10101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4040"/>
          <a:stretch>
            <a:fillRect/>
          </a:stretch>
        </p:blipFill>
        <p:spPr>
          <a:xfrm>
            <a:off x="1043608" y="1844824"/>
            <a:ext cx="3380524" cy="4565104"/>
          </a:xfrm>
        </p:spPr>
      </p:pic>
      <p:sp>
        <p:nvSpPr>
          <p:cNvPr id="5" name="TextovéPole 4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253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Opravdu je to tak???? (zapiš, co je správně, zkus opravit chybná tvrzení!)</vt:lpstr>
      <vt:lpstr>Rozhodni o pravdivosti tvrzení: (zapiš, co je správně, zkus opravit chybná tvrzení!)</vt:lpstr>
      <vt:lpstr>Jak se jmenuje zřícenina v pozadí?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11</cp:revision>
  <dcterms:created xsi:type="dcterms:W3CDTF">2010-01-21T08:46:39Z</dcterms:created>
  <dcterms:modified xsi:type="dcterms:W3CDTF">2011-04-14T05:58:44Z</dcterms:modified>
</cp:coreProperties>
</file>