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1" r:id="rId2"/>
    <p:sldId id="262" r:id="rId3"/>
    <p:sldId id="256" r:id="rId4"/>
    <p:sldId id="257" r:id="rId5"/>
    <p:sldId id="259" r:id="rId6"/>
    <p:sldId id="258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50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BA58B-FFC1-43AE-AA9D-1A60F04CB36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94FDFB-ACCA-4415-92E9-563CE5A321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BA58B-FFC1-43AE-AA9D-1A60F04CB36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94FDFB-ACCA-4415-92E9-563CE5A32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BA58B-FFC1-43AE-AA9D-1A60F04CB36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94FDFB-ACCA-4415-92E9-563CE5A321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BA58B-FFC1-43AE-AA9D-1A60F04CB36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94FDFB-ACCA-4415-92E9-563CE5A32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BA58B-FFC1-43AE-AA9D-1A60F04CB36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94FDFB-ACCA-4415-92E9-563CE5A32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BA58B-FFC1-43AE-AA9D-1A60F04CB36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94FDFB-ACCA-4415-92E9-563CE5A32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BA58B-FFC1-43AE-AA9D-1A60F04CB36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94FDFB-ACCA-4415-92E9-563CE5A321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BA58B-FFC1-43AE-AA9D-1A60F04CB36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94FDFB-ACCA-4415-92E9-563CE5A32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BA58B-FFC1-43AE-AA9D-1A60F04CB36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94FDFB-ACCA-4415-92E9-563CE5A321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BA58B-FFC1-43AE-AA9D-1A60F04CB36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94FDFB-ACCA-4415-92E9-563CE5A32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BA58B-FFC1-43AE-AA9D-1A60F04CB36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94FDFB-ACCA-4415-92E9-563CE5A321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BCBA58B-FFC1-43AE-AA9D-1A60F04CB36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894FDFB-ACCA-4415-92E9-563CE5A321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9625" y="711200"/>
            <a:ext cx="7524750" cy="5434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1150" y="-185738"/>
            <a:ext cx="8832850" cy="704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1772816"/>
            <a:ext cx="7406640" cy="2016224"/>
          </a:xfrm>
        </p:spPr>
        <p:txBody>
          <a:bodyPr>
            <a:normAutofit/>
          </a:bodyPr>
          <a:lstStyle/>
          <a:p>
            <a:pPr algn="ctr"/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Kdo to byl?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3789040"/>
            <a:ext cx="7406640" cy="1656184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63408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268760"/>
            <a:ext cx="7498080" cy="4979640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narodil se v Kutné Hoře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řídil časopis Květy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psal divadelní hry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napsal divadelní hru Fidlovačka</a:t>
            </a:r>
          </a:p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ve hře Fidlovačka zazněla píseň </a:t>
            </a:r>
            <a:b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,,Kde domov můj“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7200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7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Josef Kajetán Tyl</a:t>
            </a:r>
            <a:endParaRPr lang="cs-CZ" sz="7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" name="Zástupný symbol pro obsah 3" descr="Josef Kajetán Ty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88640"/>
            <a:ext cx="4464496" cy="645894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http://www.datakabinet.cz/cs/Vyukove-materialy-a-data/Jazyk-a-jazykova-komunikace/Portrety-osobnosti/Josef-Kajetan-Tyl.html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147</TotalTime>
  <Words>33</Words>
  <Application>Microsoft Office PowerPoint</Application>
  <PresentationFormat>On-screen Show (4:3)</PresentationFormat>
  <Paragraphs>10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Slunovrat</vt:lpstr>
      <vt:lpstr>Slide 1</vt:lpstr>
      <vt:lpstr>Slide 2</vt:lpstr>
      <vt:lpstr>Kdo to byl?</vt:lpstr>
      <vt:lpstr>Slide 4</vt:lpstr>
      <vt:lpstr>Slide 5</vt:lpstr>
      <vt:lpstr>Slide 6</vt:lpstr>
      <vt:lpstr>Slide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Kdo to byl?</dc:title>
  <dc:creator>Klára</dc:creator>
  <cp:lastModifiedBy>Lbyp</cp:lastModifiedBy>
  <cp:revision>21</cp:revision>
  <dcterms:created xsi:type="dcterms:W3CDTF">2012-06-02T09:45:04Z</dcterms:created>
  <dcterms:modified xsi:type="dcterms:W3CDTF">2013-03-24T20:53:21Z</dcterms:modified>
</cp:coreProperties>
</file>