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6" r:id="rId4"/>
    <p:sldId id="268" r:id="rId5"/>
    <p:sldId id="270" r:id="rId6"/>
    <p:sldId id="261" r:id="rId7"/>
    <p:sldId id="265" r:id="rId8"/>
    <p:sldId id="271" r:id="rId9"/>
    <p:sldId id="272" r:id="rId10"/>
    <p:sldId id="260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E9CF949-76C9-41C3-B3DB-0027035504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EBD7EDC-073F-4309-A988-C30E40BC03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n%C3%ADh" TargetMode="External"/><Relationship Id="rId2" Type="http://schemas.openxmlformats.org/officeDocument/2006/relationships/hyperlink" Target="http://cs.wikipedia.org/wiki/Zima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Led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bchodudvojcatek.cz/fotky3605/fotos/gen320/gen__vyr_71323433.jpg" TargetMode="External"/><Relationship Id="rId3" Type="http://schemas.openxmlformats.org/officeDocument/2006/relationships/hyperlink" Target="http://www.sport-up.cz/images_news/50_2.jpg" TargetMode="External"/><Relationship Id="rId7" Type="http://schemas.openxmlformats.org/officeDocument/2006/relationships/hyperlink" Target="http://www.top-bazar.cz/foto/122273-lyzarske-boty-atomic-sportovni.jpg" TargetMode="External"/><Relationship Id="rId2" Type="http://schemas.openxmlformats.org/officeDocument/2006/relationships/hyperlink" Target="http://www.top-bazar.cz/images/kategorie/sportovni-potreby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hcc.cz/uploads/images/zavodni_helma_-_obvod_hlavy_54-57_cm-2505.jpg" TargetMode="External"/><Relationship Id="rId11" Type="http://schemas.openxmlformats.org/officeDocument/2006/relationships/hyperlink" Target="http://www.bowlingballs.us/images/bowling-ball-480.jpg" TargetMode="External"/><Relationship Id="rId5" Type="http://schemas.openxmlformats.org/officeDocument/2006/relationships/hyperlink" Target="http://www.sportnamax.cz/files/_640x480/spobox0194_s.jpg" TargetMode="External"/><Relationship Id="rId10" Type="http://schemas.openxmlformats.org/officeDocument/2006/relationships/hyperlink" Target="http://www.sci.cz/images/kuzelka-bowling-vrtana.jpg" TargetMode="External"/><Relationship Id="rId4" Type="http://schemas.openxmlformats.org/officeDocument/2006/relationships/hyperlink" Target="http://sportovni-dum.cz/wp-content/uploads/brno.jpg" TargetMode="External"/><Relationship Id="rId9" Type="http://schemas.openxmlformats.org/officeDocument/2006/relationships/hyperlink" Target="http://www.repliky.info/LUK-Jindrich-IV-A---kozeny-stred-provedeni-Javor-photo-detailweb-jindrichIVA-18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ajnsport.cz/fotky7754/fotos/d_d_d__vyrp12_10078Snow-Tiger-akce-2.jpg" TargetMode="External"/><Relationship Id="rId13" Type="http://schemas.openxmlformats.org/officeDocument/2006/relationships/hyperlink" Target="http://files.viaweb.cz/image/37/2010_cerven/vlasta/deti2.jpg" TargetMode="External"/><Relationship Id="rId18" Type="http://schemas.openxmlformats.org/officeDocument/2006/relationships/hyperlink" Target="http://www.adrex.cz/obj/22/clanek_798_obrazek_detail.JPG" TargetMode="External"/><Relationship Id="rId3" Type="http://schemas.openxmlformats.org/officeDocument/2006/relationships/hyperlink" Target="http://www.skiraliska.cz/wp-content/uploads/2010/12/Sjezdove_lyzovani.jpg" TargetMode="External"/><Relationship Id="rId7" Type="http://schemas.openxmlformats.org/officeDocument/2006/relationships/hyperlink" Target="http://www.bystricko.cz/images/lyzovani.jpg" TargetMode="External"/><Relationship Id="rId12" Type="http://schemas.openxmlformats.org/officeDocument/2006/relationships/hyperlink" Target="http://www.residentharrachov.cz/_data_app_sections/401_cyklistika.jpg" TargetMode="External"/><Relationship Id="rId17" Type="http://schemas.openxmlformats.org/officeDocument/2006/relationships/hyperlink" Target="http://cdn.testy.nanic.cz/fetch_image.php?p=14949;7;smaller;500.10715;b.jpg" TargetMode="External"/><Relationship Id="rId2" Type="http://schemas.openxmlformats.org/officeDocument/2006/relationships/hyperlink" Target="http://www.predskolaci.cz/wp-content/uploads/2009/11/zimni-hry-lyzovani.gif" TargetMode="External"/><Relationship Id="rId16" Type="http://schemas.openxmlformats.org/officeDocument/2006/relationships/hyperlink" Target="http://img.aktualne.centrum.cz/335/52/3355226-lide-v-pohybu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rodicum.cz/Files/articles/2d1a0e96-caaf-473b-b807-79934493ed63_big.b" TargetMode="External"/><Relationship Id="rId11" Type="http://schemas.openxmlformats.org/officeDocument/2006/relationships/hyperlink" Target="http://www.visitpilsenregion.co.uk/project/6/cache/images/181-634187571872728906-800x800-r-.jpeg" TargetMode="External"/><Relationship Id="rId5" Type="http://schemas.openxmlformats.org/officeDocument/2006/relationships/hyperlink" Target="http://latesttravelinsurancenews.com/wp-content/uploads/2008/05/16.jpg" TargetMode="External"/><Relationship Id="rId15" Type="http://schemas.openxmlformats.org/officeDocument/2006/relationships/hyperlink" Target="http://www.campsedmihorky.cz/wp-content/uploads/2011/01/sport25.jpg" TargetMode="External"/><Relationship Id="rId10" Type="http://schemas.openxmlformats.org/officeDocument/2006/relationships/hyperlink" Target="http://www.hracky-kocarky.com/fota/83_skupfoto.jpg" TargetMode="External"/><Relationship Id="rId4" Type="http://schemas.openxmlformats.org/officeDocument/2006/relationships/hyperlink" Target="http://www.cesky-hokej.cz/wp-content/gallery/hokej/hokej-2.jpg" TargetMode="External"/><Relationship Id="rId9" Type="http://schemas.openxmlformats.org/officeDocument/2006/relationships/hyperlink" Target="http://eyowf2011.cz/web/1001598k.jpg" TargetMode="External"/><Relationship Id="rId14" Type="http://schemas.openxmlformats.org/officeDocument/2006/relationships/hyperlink" Target="http://www.jesenikytourism.cz/data/fotografie/5/151_motiv_we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420888"/>
            <a:ext cx="7175351" cy="1793167"/>
          </a:xfrm>
        </p:spPr>
        <p:txBody>
          <a:bodyPr/>
          <a:lstStyle/>
          <a:p>
            <a:r>
              <a:rPr lang="cs-CZ" dirty="0" smtClean="0"/>
              <a:t>Volný čas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2081500" y="3717032"/>
            <a:ext cx="5637010" cy="88211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sport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16088" y="4942909"/>
            <a:ext cx="3208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Prchalová Zdeňka</a:t>
            </a:r>
          </a:p>
          <a:p>
            <a:r>
              <a:rPr lang="cs-CZ" dirty="0"/>
              <a:t> </a:t>
            </a:r>
            <a:r>
              <a:rPr lang="cs-CZ" dirty="0" smtClean="0"/>
              <a:t> pro 7. a 10. tř. ZŠS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48508" y="6165304"/>
            <a:ext cx="2257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SŠ, ZŠ a MŠ, Karviná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4584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2560" y="980728"/>
            <a:ext cx="894144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Každý člověk má kromě povinností i </a:t>
            </a:r>
            <a:r>
              <a:rPr lang="cs-CZ" sz="2400" b="1" dirty="0" smtClean="0"/>
              <a:t>volný čas</a:t>
            </a:r>
            <a:r>
              <a:rPr lang="cs-CZ" sz="2400" dirty="0" smtClean="0"/>
              <a:t>, kdy se může věnovat svým </a:t>
            </a:r>
            <a:r>
              <a:rPr lang="cs-CZ" sz="2400" dirty="0" smtClean="0">
                <a:solidFill>
                  <a:schemeClr val="accent1"/>
                </a:solidFill>
              </a:rPr>
              <a:t>zájmům a zálibám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Trvalejším zálibám se říká </a:t>
            </a:r>
            <a:r>
              <a:rPr lang="cs-CZ" sz="2400" dirty="0" smtClean="0">
                <a:solidFill>
                  <a:schemeClr val="accent1"/>
                </a:solidFill>
              </a:rPr>
              <a:t>koníčky.</a:t>
            </a:r>
            <a:endParaRPr lang="cs-CZ" sz="2400" dirty="0">
              <a:solidFill>
                <a:schemeClr val="accent1"/>
              </a:solidFill>
            </a:endParaRPr>
          </a:p>
          <a:p>
            <a:endParaRPr lang="cs-CZ" sz="2400" dirty="0" smtClean="0">
              <a:solidFill>
                <a:schemeClr val="accent1"/>
              </a:solidFill>
            </a:endParaRPr>
          </a:p>
          <a:p>
            <a:endParaRPr lang="cs-CZ" sz="2400" dirty="0" smtClean="0">
              <a:solidFill>
                <a:schemeClr val="accent1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Nejzdravější </a:t>
            </a:r>
            <a:r>
              <a:rPr lang="cs-CZ" sz="2400" b="1" dirty="0"/>
              <a:t>způsob trávení volného času je </a:t>
            </a:r>
            <a:r>
              <a:rPr lang="cs-CZ" sz="2400" b="1" dirty="0">
                <a:solidFill>
                  <a:srgbClr val="FF0000"/>
                </a:solidFill>
              </a:rPr>
              <a:t>SPORT.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Aktivní- </a:t>
            </a:r>
            <a:r>
              <a:rPr lang="cs-CZ" sz="2400" dirty="0"/>
              <a:t>lidé se věnují nějaké sportovní činnosti</a:t>
            </a:r>
          </a:p>
          <a:p>
            <a:r>
              <a:rPr lang="cs-CZ" sz="2400" dirty="0">
                <a:solidFill>
                  <a:srgbClr val="0070C0"/>
                </a:solidFill>
              </a:rPr>
              <a:t>Pasivní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-</a:t>
            </a:r>
            <a:r>
              <a:rPr lang="cs-CZ" sz="2400" dirty="0"/>
              <a:t> lidé  sledují sport u televizních obrazovek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              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Sportuješ 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4195" y="4866084"/>
            <a:ext cx="1514475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7364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1198454"/>
            <a:ext cx="18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537008"/>
            <a:ext cx="67687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Zimní sporty</a:t>
            </a:r>
            <a:r>
              <a:rPr lang="cs-CZ" sz="2400" dirty="0"/>
              <a:t> </a:t>
            </a:r>
            <a:r>
              <a:rPr lang="cs-CZ" sz="2400" dirty="0" smtClean="0"/>
              <a:t>-</a:t>
            </a:r>
            <a:r>
              <a:rPr lang="cs-CZ" sz="2400" dirty="0" smtClean="0"/>
              <a:t> </a:t>
            </a:r>
            <a:r>
              <a:rPr lang="cs-CZ" sz="2400" dirty="0"/>
              <a:t>označení pro disciplíny, které se konají v období </a:t>
            </a:r>
            <a:r>
              <a:rPr lang="cs-CZ" sz="2400" dirty="0">
                <a:hlinkClick r:id="rId2" tooltip="Zima"/>
              </a:rPr>
              <a:t>zimy</a:t>
            </a:r>
            <a:r>
              <a:rPr lang="cs-CZ" sz="2400" dirty="0"/>
              <a:t>. Pro jejich provozování jsou potřebné </a:t>
            </a:r>
            <a:r>
              <a:rPr lang="cs-CZ" sz="2400" dirty="0">
                <a:hlinkClick r:id="rId3" tooltip="Sníh"/>
              </a:rPr>
              <a:t>sníh</a:t>
            </a:r>
            <a:r>
              <a:rPr lang="cs-CZ" sz="2400" dirty="0"/>
              <a:t> či </a:t>
            </a:r>
            <a:r>
              <a:rPr lang="cs-CZ" sz="2400" dirty="0">
                <a:hlinkClick r:id="rId4" tooltip="Led"/>
              </a:rPr>
              <a:t>led</a:t>
            </a:r>
            <a:r>
              <a:rPr lang="cs-CZ" sz="2400" dirty="0"/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645024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Letní sporty </a:t>
            </a:r>
            <a:r>
              <a:rPr lang="cs-CZ" sz="2400" dirty="0" smtClean="0"/>
              <a:t>provozují se v přírodě  v období </a:t>
            </a:r>
          </a:p>
          <a:p>
            <a:r>
              <a:rPr lang="cs-CZ" sz="2400" dirty="0">
                <a:solidFill>
                  <a:schemeClr val="accent2"/>
                </a:solidFill>
              </a:rPr>
              <a:t>l</a:t>
            </a:r>
            <a:r>
              <a:rPr lang="cs-CZ" sz="2400" dirty="0" smtClean="0">
                <a:solidFill>
                  <a:schemeClr val="accent2"/>
                </a:solidFill>
              </a:rPr>
              <a:t>éta,</a:t>
            </a:r>
            <a:r>
              <a:rPr lang="cs-CZ" sz="2400" dirty="0" smtClean="0"/>
              <a:t> ve sportovních halách, tělocvičnách, bazénech </a:t>
            </a:r>
            <a:r>
              <a:rPr lang="cs-CZ" sz="2400" dirty="0" smtClean="0">
                <a:solidFill>
                  <a:schemeClr val="accent2"/>
                </a:solidFill>
              </a:rPr>
              <a:t>po celý rok. 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620688"/>
            <a:ext cx="3331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Zimní a letní sporty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15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93392" y="72087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 </a:t>
            </a:r>
            <a:r>
              <a:rPr lang="cs-CZ" sz="2800" dirty="0" smtClean="0">
                <a:solidFill>
                  <a:prstClr val="black"/>
                </a:solidFill>
              </a:rPr>
              <a:t>Zimní sporty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055" y="2533650"/>
            <a:ext cx="2552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3" y="2533650"/>
            <a:ext cx="2395934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514599"/>
            <a:ext cx="24669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055" y="454684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68949"/>
            <a:ext cx="2418841" cy="1825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68949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152650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94232" y="1600855"/>
            <a:ext cx="2250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Pojmenuj je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6325" y="3933056"/>
            <a:ext cx="1926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Lyžování- sjezd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02969" y="3888342"/>
            <a:ext cx="19239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Skoky na lyžích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3853932"/>
            <a:ext cx="13292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běžkování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6093296"/>
            <a:ext cx="1098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bruslení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02969" y="5910803"/>
            <a:ext cx="13035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sáňkování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55432" y="5895414"/>
            <a:ext cx="825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hokej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2573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60648"/>
            <a:ext cx="671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L</a:t>
            </a:r>
            <a:r>
              <a:rPr lang="cs-CZ" sz="2800" dirty="0" smtClean="0">
                <a:solidFill>
                  <a:prstClr val="black"/>
                </a:solidFill>
              </a:rPr>
              <a:t>etní sporty             </a:t>
            </a:r>
            <a:r>
              <a:rPr lang="cs-CZ" sz="2800" dirty="0" smtClean="0">
                <a:solidFill>
                  <a:srgbClr val="FF0000"/>
                </a:solidFill>
              </a:rPr>
              <a:t>Pojmenuj </a:t>
            </a:r>
            <a:r>
              <a:rPr lang="cs-CZ" sz="2800" dirty="0">
                <a:solidFill>
                  <a:srgbClr val="FF0000"/>
                </a:solidFill>
              </a:rPr>
              <a:t>je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634" y="1074390"/>
            <a:ext cx="2552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2684" y="1074390"/>
            <a:ext cx="1545318" cy="2301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634" y="3375570"/>
            <a:ext cx="2631832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74390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0280" y="3511177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22959"/>
            <a:ext cx="2211608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1860" y="5488750"/>
            <a:ext cx="1313357" cy="98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00192" y="2636912"/>
            <a:ext cx="15279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lukostřelba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5085184"/>
            <a:ext cx="10438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kopaná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5085184"/>
            <a:ext cx="1688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horolezectví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3212976"/>
            <a:ext cx="13035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cyklistika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2817465"/>
            <a:ext cx="19062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Inline</a:t>
            </a:r>
            <a:r>
              <a:rPr lang="cs-CZ" sz="2000" b="1" dirty="0" smtClean="0"/>
              <a:t> bruslení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68805" y="5269850"/>
            <a:ext cx="14654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badminton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43806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254793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0199" y="1287810"/>
            <a:ext cx="2378075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68760"/>
            <a:ext cx="26289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916" y="3416424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074" y="3378323"/>
            <a:ext cx="2562225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79452" y="612458"/>
            <a:ext cx="18880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Vodní sporty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4874" y="5707578"/>
            <a:ext cx="2632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Pokus se je pojmenovat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0199" y="3429000"/>
            <a:ext cx="2378075" cy="1730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2238" y="5892244"/>
            <a:ext cx="844425" cy="811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599" y="2658577"/>
            <a:ext cx="13436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kanoistika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492" y="2658577"/>
            <a:ext cx="10102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plavání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66357" y="2644438"/>
            <a:ext cx="11961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potápění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797152"/>
            <a:ext cx="18240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Vodní lyžování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492" y="4727396"/>
            <a:ext cx="15103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windsurfing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4941168"/>
            <a:ext cx="1798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Skoky do vody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33284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1427541"/>
            <a:ext cx="24479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2594" y="1327445"/>
            <a:ext cx="21431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48" y="4221088"/>
            <a:ext cx="2417542" cy="1487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2581" y="1995404"/>
            <a:ext cx="1293263" cy="129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6212" y="3939578"/>
            <a:ext cx="228600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7560" y="3787561"/>
            <a:ext cx="1893192" cy="1893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404664"/>
            <a:ext cx="8094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Pro který druh sportu  jsou určeny tyto pomůcky?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877272"/>
            <a:ext cx="98024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7" y="3372959"/>
            <a:ext cx="11512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tenis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75282" y="3372959"/>
            <a:ext cx="1143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kopaná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3194345"/>
            <a:ext cx="12599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kopaná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6237312"/>
            <a:ext cx="13035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cyklistika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72581" y="6237312"/>
            <a:ext cx="11544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vzpírání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6021288"/>
            <a:ext cx="10438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box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339133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2963" y="1195387"/>
            <a:ext cx="1506537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3181" y="1581149"/>
            <a:ext cx="256222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5986" y="4067193"/>
            <a:ext cx="2016224" cy="1510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5387"/>
            <a:ext cx="1733550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4950" y="4088861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7937" y="383381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565974"/>
            <a:ext cx="3165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Pokračuj v hádání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833812"/>
            <a:ext cx="15135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lukostřelb</a:t>
            </a: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82963" y="3472372"/>
            <a:ext cx="1857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Lyžování- sjezd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6021288"/>
            <a:ext cx="101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kuželky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89500" y="6021288"/>
            <a:ext cx="111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bowling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04098" y="6021288"/>
            <a:ext cx="11769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lyžování</a:t>
            </a:r>
            <a:endParaRPr lang="cs-CZ" sz="2000" b="1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80712" y="1078578"/>
            <a:ext cx="1257046" cy="1627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68060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484784"/>
            <a:ext cx="588334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Věnuješ se nějakému druhu sportu?</a:t>
            </a:r>
          </a:p>
          <a:p>
            <a:endParaRPr lang="cs-CZ" sz="2800" dirty="0"/>
          </a:p>
          <a:p>
            <a:r>
              <a:rPr lang="cs-CZ" sz="2800" dirty="0" smtClean="0"/>
              <a:t>Jaký sport se ti líbí?</a:t>
            </a:r>
          </a:p>
          <a:p>
            <a:endParaRPr lang="cs-CZ" sz="2800" dirty="0"/>
          </a:p>
          <a:p>
            <a:r>
              <a:rPr lang="cs-CZ" sz="2800" dirty="0" smtClean="0"/>
              <a:t>Znáš některé naše sportovce?  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8466" y="2917982"/>
            <a:ext cx="2174937" cy="2815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0569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534244"/>
            <a:ext cx="4302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Seznam použitých odkazů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412776"/>
            <a:ext cx="856895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www.top-bazar.cz/images/kategorie/sportovni-potreby.gif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www.sport-up.cz/images_news/50_2.jpg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sportovni-dum.cz/wp-content/uploads/brno.jpg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http://www.sportnamax.cz/files/_</a:t>
            </a:r>
            <a:r>
              <a:rPr lang="cs-CZ" dirty="0" smtClean="0">
                <a:hlinkClick r:id="rId5"/>
              </a:rPr>
              <a:t>640x480/spobox0194_s.jpg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http://www.hcc.cz/uploads/images/zavodni_helma_-_</a:t>
            </a:r>
            <a:r>
              <a:rPr lang="cs-CZ" dirty="0" smtClean="0">
                <a:hlinkClick r:id="rId6"/>
              </a:rPr>
              <a:t>obvod_hlavy_54-57_cm-2505.jpg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www.top-bazar.cz/foto/122273-lyzarske-boty-atomic-sportovni.jpg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http://www.obchodudvojcatek.cz/fotky3605/fotos/gen320/gen__</a:t>
            </a:r>
            <a:r>
              <a:rPr lang="cs-CZ" dirty="0" smtClean="0">
                <a:hlinkClick r:id="rId8"/>
              </a:rPr>
              <a:t>vyr_71323433.jpg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http://www.repliky.info/LUK-Jindrich-IV-A---</a:t>
            </a:r>
            <a:r>
              <a:rPr lang="cs-CZ" dirty="0" smtClean="0">
                <a:hlinkClick r:id="rId9"/>
              </a:rPr>
              <a:t>kozeny-stred-provedeni-Javor-photo-detailweb-jindrichIVA-18.jpg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www.sci.cz/images/kuzelka-bowling-vrtana.jpg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www.bowlingballs.us/images/bowling-ball-480.jpg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601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67645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Seznam použitých odkazů</a:t>
            </a:r>
          </a:p>
          <a:p>
            <a:endParaRPr lang="cs-CZ" sz="1600" dirty="0" smtClean="0"/>
          </a:p>
          <a:p>
            <a:r>
              <a:rPr lang="cs-CZ" sz="1600" dirty="0"/>
              <a:t>http://</a:t>
            </a:r>
            <a:r>
              <a:rPr lang="cs-CZ" sz="1600" dirty="0" smtClean="0"/>
              <a:t>radethe.blogerka.cz/obrazky/radethe.blogerka.cz/otaznik.jpg.tn.jpg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www.predskolaci.cz/wp-content/uploads/2009/11/zimni-hry-lyzovani.gif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www.skiraliska.cz/wp-content/uploads/2010/12/Sjezdove_lyzovani.jpg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www.cesky-hokej.cz/wp-content/gallery/hokej/hokej-2.jpg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latesttravelinsurancenews.com/wp-content/uploads/2008/05/16.jpg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www.rodicum.cz/Files/articles/2d1a0e96-caaf-473b-b807-79934493ed63_big.b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www.bystricko.cz/images/lyzovani.jpg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http://www.fajnsport.cz/fotky7754/fotos/d_d_d__</a:t>
            </a:r>
            <a:r>
              <a:rPr lang="cs-CZ" sz="1600" dirty="0" smtClean="0">
                <a:hlinkClick r:id="rId8"/>
              </a:rPr>
              <a:t>vyrp12_10078Snow-Tiger-akce-2.jpg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eyowf2011.cz/web/1001598k.jpg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www.hracky-kocarky.com/fota/83_skupfoto.jpg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http://www.visitpilsenregion.co.uk/project/6/cache/images/181-634187571872728906-800x800-r-.</a:t>
            </a:r>
            <a:r>
              <a:rPr lang="cs-CZ" sz="1600" dirty="0" smtClean="0">
                <a:hlinkClick r:id="rId11"/>
              </a:rPr>
              <a:t>jpeg</a:t>
            </a:r>
            <a:endParaRPr lang="cs-CZ" sz="1600" dirty="0"/>
          </a:p>
          <a:p>
            <a:r>
              <a:rPr lang="cs-CZ" sz="1600" dirty="0">
                <a:hlinkClick r:id="rId12"/>
              </a:rPr>
              <a:t>http://www.residentharrachov.cz/_</a:t>
            </a:r>
            <a:r>
              <a:rPr lang="cs-CZ" sz="1600" dirty="0" smtClean="0">
                <a:hlinkClick r:id="rId12"/>
              </a:rPr>
              <a:t>data_app_sections/401_cyklistika.jpg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files.viaweb.cz/image/37/2010_cerven/vlasta/deti2.jpg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www.jesenikytourism.cz/data/fotografie/5/151_motiv_web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www.campsedmihorky.cz/wp-content/uploads/2011/01/sport25.jpg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img.aktualne.centrum.cz/335/52/3355226-lide-v-pohybu.jpg</a:t>
            </a:r>
            <a:endParaRPr lang="cs-CZ" sz="1600" dirty="0" smtClean="0"/>
          </a:p>
          <a:p>
            <a:r>
              <a:rPr lang="cs-CZ" sz="1600" dirty="0">
                <a:hlinkClick r:id="rId17"/>
              </a:rPr>
              <a:t>http://</a:t>
            </a:r>
            <a:r>
              <a:rPr lang="cs-CZ" sz="1600" dirty="0" smtClean="0">
                <a:hlinkClick r:id="rId17"/>
              </a:rPr>
              <a:t>cdn.testy.nanic.cz/fetch_image.php?p=14949;7;smaller;500.10715;b.jpg</a:t>
            </a:r>
            <a:endParaRPr lang="cs-CZ" sz="1600" dirty="0" smtClean="0"/>
          </a:p>
          <a:p>
            <a:r>
              <a:rPr lang="cs-CZ" sz="1600" dirty="0">
                <a:hlinkClick r:id="rId18"/>
              </a:rPr>
              <a:t>http://</a:t>
            </a:r>
            <a:r>
              <a:rPr lang="cs-CZ" sz="1600" dirty="0" smtClean="0">
                <a:hlinkClick r:id="rId18"/>
              </a:rPr>
              <a:t>www.adrex.cz/obj/22/clanek_798_obrazek_detail.JPG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0793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339</TotalTime>
  <Words>307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Volný čas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SŠ, ZŠ a MŠ Karviná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Volný čas - sport</dc:title>
  <dc:subject>Člověk a společnost, Věcné učení</dc:subject>
  <dc:creator>pc;Mgr. Prchalová Zdeňka</dc:creator>
  <cp:lastModifiedBy>Dum</cp:lastModifiedBy>
  <cp:revision>39</cp:revision>
  <dcterms:created xsi:type="dcterms:W3CDTF">2012-02-14T18:24:38Z</dcterms:created>
  <dcterms:modified xsi:type="dcterms:W3CDTF">2012-03-13T10:30:43Z</dcterms:modified>
  <cp:category>Pro 7., 10. roč. ZŠS</cp:category>
</cp:coreProperties>
</file>