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96" r:id="rId2"/>
  </p:sldMasterIdLst>
  <p:notesMasterIdLst>
    <p:notesMasterId r:id="rId67"/>
  </p:notesMasterIdLst>
  <p:handoutMasterIdLst>
    <p:handoutMasterId r:id="rId68"/>
  </p:handoutMasterIdLst>
  <p:sldIdLst>
    <p:sldId id="320" r:id="rId3"/>
    <p:sldId id="321" r:id="rId4"/>
    <p:sldId id="257" r:id="rId5"/>
    <p:sldId id="258" r:id="rId6"/>
    <p:sldId id="259" r:id="rId7"/>
    <p:sldId id="262" r:id="rId8"/>
    <p:sldId id="261" r:id="rId9"/>
    <p:sldId id="263" r:id="rId10"/>
    <p:sldId id="264" r:id="rId11"/>
    <p:sldId id="265" r:id="rId12"/>
    <p:sldId id="266" r:id="rId13"/>
    <p:sldId id="315" r:id="rId14"/>
    <p:sldId id="316" r:id="rId15"/>
    <p:sldId id="317" r:id="rId16"/>
    <p:sldId id="318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  <p:sldId id="309" r:id="rId60"/>
    <p:sldId id="310" r:id="rId61"/>
    <p:sldId id="311" r:id="rId62"/>
    <p:sldId id="312" r:id="rId63"/>
    <p:sldId id="313" r:id="rId64"/>
    <p:sldId id="314" r:id="rId65"/>
    <p:sldId id="319" r:id="rId6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A50021"/>
    <a:srgbClr val="33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456" autoAdjust="0"/>
    <p:restoredTop sz="86441" autoAdjust="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76" y="186288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71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71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slide" Target="slides/slide59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tableStyles" Target="tableStyle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Arial" pitchFamily="34" charset="0"/>
              <a:cs typeface="Arial" pitchFamily="34" charset="0"/>
            </a:rPr>
            <a:t>NÁZEV ŠKOLY: ZŠ NETVOŘICE, OKRES BENEŠOV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>
              <a:latin typeface="Arial" pitchFamily="34" charset="0"/>
              <a:cs typeface="Arial" pitchFamily="34" charset="0"/>
            </a:rPr>
            <a:t>TÉMA:  </a:t>
          </a:r>
          <a:r>
            <a:rPr lang="cs-CZ" sz="2000" dirty="0" err="1" smtClean="0">
              <a:latin typeface="Arial" pitchFamily="34" charset="0"/>
              <a:cs typeface="Arial" pitchFamily="34" charset="0"/>
            </a:rPr>
            <a:t>Wiederholung</a:t>
          </a:r>
          <a:r>
            <a:rPr lang="cs-CZ" sz="2000" dirty="0" smtClean="0">
              <a:latin typeface="Arial" pitchFamily="34" charset="0"/>
              <a:cs typeface="Arial" pitchFamily="34" charset="0"/>
            </a:rPr>
            <a:t> 0-1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>
              <a:latin typeface="Arial" pitchFamily="34" charset="0"/>
              <a:cs typeface="Arial" pitchFamily="34" charset="0"/>
            </a:rPr>
            <a:t>NÁZEV:VY_22_INOVACE_11_NJ7_Komunikace 0-1</a:t>
          </a:r>
          <a:endParaRPr lang="cs-CZ" sz="2000" b="0" dirty="0" smtClean="0">
            <a:latin typeface="Arial" pitchFamily="34" charset="0"/>
            <a:cs typeface="Arial" pitchFamily="34" charset="0"/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>
              <a:latin typeface="Arial" pitchFamily="34" charset="0"/>
              <a:cs typeface="Arial" pitchFamily="34" charset="0"/>
            </a:rPr>
            <a:t>ČÍSLO PROJEKTU: OPVK 1.4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B0D568-924D-488C-8E2D-81F6BCA5F7AC}" type="presOf" srcId="{1AE9165A-6B70-4FFD-A49C-881BF73B4F04}" destId="{BD3627E9-8FC8-4A2F-B3EA-FAE798EF81D8}" srcOrd="1" destOrd="0" presId="urn:microsoft.com/office/officeart/2005/8/layout/target3"/>
    <dgm:cxn modelId="{0160A86E-0A59-4734-B1BB-FE3475CE6528}" type="presOf" srcId="{1F4F8BC0-F267-4379-9FE7-6FFC8B64BAD8}" destId="{017154CD-D9A9-4968-AD11-1207A3C4C00A}" srcOrd="1" destOrd="0" presId="urn:microsoft.com/office/officeart/2005/8/layout/target3"/>
    <dgm:cxn modelId="{208C1581-4B9E-4D9F-8C26-048818ED08A8}" type="presOf" srcId="{26CBEA56-8CFD-48C0-BD6E-2EB16B1FBF42}" destId="{5583D5C5-FAFF-4548-819C-80E289F7377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CE356741-0EB5-4F4E-8664-D56B3F5E29F8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81701151-2F6F-4AC7-8FCF-E29B10333814}" type="presOf" srcId="{26CBEA56-8CFD-48C0-BD6E-2EB16B1FBF42}" destId="{92E1E9E3-D1F0-4866-9424-7ECC0DD990BC}" srcOrd="1" destOrd="0" presId="urn:microsoft.com/office/officeart/2005/8/layout/target3"/>
    <dgm:cxn modelId="{C3371DDB-0964-46E9-AF82-67603BDBD223}" type="presOf" srcId="{1AE9165A-6B70-4FFD-A49C-881BF73B4F04}" destId="{A9F01C16-B5C0-47B0-9750-F7E5E11674A0}" srcOrd="0" destOrd="0" presId="urn:microsoft.com/office/officeart/2005/8/layout/target3"/>
    <dgm:cxn modelId="{E546614F-602B-4AE4-99C0-F802E56D627F}" type="presOf" srcId="{D1D4F407-5343-4D3F-B5B9-D407B03CAEB4}" destId="{AED2198E-93D5-4001-81B4-73124B309672}" srcOrd="1" destOrd="0" presId="urn:microsoft.com/office/officeart/2005/8/layout/target3"/>
    <dgm:cxn modelId="{FC656095-6ACF-4B59-8107-6BDAD3EB22CE}" type="presOf" srcId="{D1D4F407-5343-4D3F-B5B9-D407B03CAEB4}" destId="{D005CE8C-CC26-4C3E-AC11-E15060ECD759}" srcOrd="0" destOrd="0" presId="urn:microsoft.com/office/officeart/2005/8/layout/target3"/>
    <dgm:cxn modelId="{D1A686EA-C685-449B-80BC-D4B49D89C6D0}" type="presOf" srcId="{D1B46980-6531-4606-95E6-44980827E919}" destId="{6140AFEC-043D-4C43-A2F9-D0F5331DF3A3}" srcOrd="0" destOrd="0" presId="urn:microsoft.com/office/officeart/2005/8/layout/target3"/>
    <dgm:cxn modelId="{C11DDD27-488B-4EC2-A249-2439ECEAA966}" type="presOf" srcId="{1F4F8BC0-F267-4379-9FE7-6FFC8B64BAD8}" destId="{C8857ABF-5052-4733-A46C-0F8B764FF76F}" srcOrd="0" destOrd="0" presId="urn:microsoft.com/office/officeart/2005/8/layout/target3"/>
    <dgm:cxn modelId="{656C5C44-52A1-4276-83C6-4CCEC1575D37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EBAE0156-45DC-4B4A-B36D-445E83CB1A05}" type="presParOf" srcId="{333A1088-737F-45CB-B68E-254E46348037}" destId="{F5ABB229-8D3B-4694-996A-96F23CF14429}" srcOrd="0" destOrd="0" presId="urn:microsoft.com/office/officeart/2005/8/layout/target3"/>
    <dgm:cxn modelId="{7A147F01-9862-4EE6-AE1F-1676E3D2E753}" type="presParOf" srcId="{333A1088-737F-45CB-B68E-254E46348037}" destId="{F41139FD-01EE-4571-8B17-4FB00FC51163}" srcOrd="1" destOrd="0" presId="urn:microsoft.com/office/officeart/2005/8/layout/target3"/>
    <dgm:cxn modelId="{2DF5C62F-400A-47DE-AB0F-7585313B8D05}" type="presParOf" srcId="{333A1088-737F-45CB-B68E-254E46348037}" destId="{D005CE8C-CC26-4C3E-AC11-E15060ECD759}" srcOrd="2" destOrd="0" presId="urn:microsoft.com/office/officeart/2005/8/layout/target3"/>
    <dgm:cxn modelId="{6CAF450E-07E9-4D24-9B46-FF4BEE299E6A}" type="presParOf" srcId="{333A1088-737F-45CB-B68E-254E46348037}" destId="{2C702D82-9B77-49B7-9568-BB8EB47C3372}" srcOrd="3" destOrd="0" presId="urn:microsoft.com/office/officeart/2005/8/layout/target3"/>
    <dgm:cxn modelId="{2AF7F203-37FC-4F9A-AA2C-8A5C1A2C96CD}" type="presParOf" srcId="{333A1088-737F-45CB-B68E-254E46348037}" destId="{A52A0455-90FF-4808-ABD0-F02540D31D5A}" srcOrd="4" destOrd="0" presId="urn:microsoft.com/office/officeart/2005/8/layout/target3"/>
    <dgm:cxn modelId="{CF3890B8-7464-47DD-B10F-C0D3EF46389B}" type="presParOf" srcId="{333A1088-737F-45CB-B68E-254E46348037}" destId="{6140AFEC-043D-4C43-A2F9-D0F5331DF3A3}" srcOrd="5" destOrd="0" presId="urn:microsoft.com/office/officeart/2005/8/layout/target3"/>
    <dgm:cxn modelId="{708F37FC-0057-40F7-9459-BCDEA5EA7429}" type="presParOf" srcId="{333A1088-737F-45CB-B68E-254E46348037}" destId="{71A10DEB-455E-4133-A618-0A0EE82A21E3}" srcOrd="6" destOrd="0" presId="urn:microsoft.com/office/officeart/2005/8/layout/target3"/>
    <dgm:cxn modelId="{B9AB5555-3530-4053-B2F1-6655967C87D8}" type="presParOf" srcId="{333A1088-737F-45CB-B68E-254E46348037}" destId="{DA6A876D-6D25-492F-8BDC-9AE6A6CFB1FA}" srcOrd="7" destOrd="0" presId="urn:microsoft.com/office/officeart/2005/8/layout/target3"/>
    <dgm:cxn modelId="{AC22998E-DFE5-4AAE-A014-DCF9D7758D3D}" type="presParOf" srcId="{333A1088-737F-45CB-B68E-254E46348037}" destId="{A9F01C16-B5C0-47B0-9750-F7E5E11674A0}" srcOrd="8" destOrd="0" presId="urn:microsoft.com/office/officeart/2005/8/layout/target3"/>
    <dgm:cxn modelId="{41C58366-E28E-466B-8E16-99F28C423339}" type="presParOf" srcId="{333A1088-737F-45CB-B68E-254E46348037}" destId="{5C0CF724-3222-4429-B09A-F154A62FD507}" srcOrd="9" destOrd="0" presId="urn:microsoft.com/office/officeart/2005/8/layout/target3"/>
    <dgm:cxn modelId="{C2466435-4A1B-40E1-9C73-CA54E06E9ADF}" type="presParOf" srcId="{333A1088-737F-45CB-B68E-254E46348037}" destId="{71A5FEA7-FE77-4220-960F-2AB7AE466FE5}" srcOrd="10" destOrd="0" presId="urn:microsoft.com/office/officeart/2005/8/layout/target3"/>
    <dgm:cxn modelId="{B31D3CDA-CC39-4007-AB8B-5F533605406B}" type="presParOf" srcId="{333A1088-737F-45CB-B68E-254E46348037}" destId="{C8857ABF-5052-4733-A46C-0F8B764FF76F}" srcOrd="11" destOrd="0" presId="urn:microsoft.com/office/officeart/2005/8/layout/target3"/>
    <dgm:cxn modelId="{E7FAD74D-8F54-469A-808E-9AA0EED10482}" type="presParOf" srcId="{333A1088-737F-45CB-B68E-254E46348037}" destId="{1839E65E-6E97-41D2-A171-98C033275D27}" srcOrd="12" destOrd="0" presId="urn:microsoft.com/office/officeart/2005/8/layout/target3"/>
    <dgm:cxn modelId="{EF732110-A0F9-48C2-8281-789550B34E89}" type="presParOf" srcId="{333A1088-737F-45CB-B68E-254E46348037}" destId="{914F10DC-A7FA-462B-9334-03354AC7EA9F}" srcOrd="13" destOrd="0" presId="urn:microsoft.com/office/officeart/2005/8/layout/target3"/>
    <dgm:cxn modelId="{D0C6651F-0C88-4408-9ADC-A3FF011593FB}" type="presParOf" srcId="{333A1088-737F-45CB-B68E-254E46348037}" destId="{5583D5C5-FAFF-4548-819C-80E289F73770}" srcOrd="14" destOrd="0" presId="urn:microsoft.com/office/officeart/2005/8/layout/target3"/>
    <dgm:cxn modelId="{13152D69-60CD-4409-A4C2-83A0609DBAEC}" type="presParOf" srcId="{333A1088-737F-45CB-B68E-254E46348037}" destId="{AED2198E-93D5-4001-81B4-73124B309672}" srcOrd="15" destOrd="0" presId="urn:microsoft.com/office/officeart/2005/8/layout/target3"/>
    <dgm:cxn modelId="{BC31D506-E2C4-4869-8030-3B4DBA892CDA}" type="presParOf" srcId="{333A1088-737F-45CB-B68E-254E46348037}" destId="{2BE915AB-18AA-4053-B92C-3BFC9ED204BB}" srcOrd="16" destOrd="0" presId="urn:microsoft.com/office/officeart/2005/8/layout/target3"/>
    <dgm:cxn modelId="{8E4C2C16-EADA-4A45-B6FA-EF967457191E}" type="presParOf" srcId="{333A1088-737F-45CB-B68E-254E46348037}" destId="{BD3627E9-8FC8-4A2F-B3EA-FAE798EF81D8}" srcOrd="17" destOrd="0" presId="urn:microsoft.com/office/officeart/2005/8/layout/target3"/>
    <dgm:cxn modelId="{DEDE8A20-1D16-42D5-8EE9-1A0D67C5382D}" type="presParOf" srcId="{333A1088-737F-45CB-B68E-254E46348037}" destId="{017154CD-D9A9-4968-AD11-1207A3C4C00A}" srcOrd="18" destOrd="0" presId="urn:microsoft.com/office/officeart/2005/8/layout/target3"/>
    <dgm:cxn modelId="{AD0E06B6-9B68-466E-8AC5-4F7B7F8B8F7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NÁZEV ŠKOLY: ZŠ NETVOŘICE, OKRES BENEŠOV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>
              <a:latin typeface="Arial" pitchFamily="34" charset="0"/>
              <a:cs typeface="Arial" pitchFamily="34" charset="0"/>
            </a:rPr>
            <a:t>NÁZEV:VY_22_INOVACE_11_NJ7_Komunikace 0-1</a:t>
          </a:r>
          <a:endParaRPr lang="cs-CZ" sz="2000" b="0" kern="1200" dirty="0" smtClean="0">
            <a:latin typeface="Arial" pitchFamily="34" charset="0"/>
            <a:cs typeface="Arial" pitchFamily="34" charset="0"/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TÉMA:  </a:t>
          </a:r>
          <a:r>
            <a:rPr lang="cs-CZ" sz="2000" kern="1200" dirty="0" err="1" smtClean="0">
              <a:latin typeface="Arial" pitchFamily="34" charset="0"/>
              <a:cs typeface="Arial" pitchFamily="34" charset="0"/>
            </a:rPr>
            <a:t>Wiederholung</a:t>
          </a:r>
          <a:r>
            <a:rPr lang="cs-CZ" sz="2000" kern="1200" dirty="0" smtClean="0">
              <a:latin typeface="Arial" pitchFamily="34" charset="0"/>
              <a:cs typeface="Arial" pitchFamily="34" charset="0"/>
            </a:rPr>
            <a:t> 0-1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ČÍSLO PROJEKTU: OPVK 1.4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71271-673D-4DFD-925E-33BAA7022FC1}" type="datetimeFigureOut">
              <a:rPr lang="de-DE" smtClean="0"/>
              <a:pPr/>
              <a:t>24.03.2013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C74B6-455D-46E9-98B8-F5C063CF5211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glav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3" name="Ograda datum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3673A-D243-47E6-94A1-6F9A0B453AD6}" type="datetimeFigureOut">
              <a:rPr lang="sl-SI" smtClean="0"/>
              <a:pPr/>
              <a:t>24.3.2013</a:t>
            </a:fld>
            <a:endParaRPr lang="sl-SI"/>
          </a:p>
        </p:txBody>
      </p:sp>
      <p:sp>
        <p:nvSpPr>
          <p:cNvPr id="4" name="Ograda stranske slike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l-SI"/>
          </a:p>
        </p:txBody>
      </p:sp>
      <p:sp>
        <p:nvSpPr>
          <p:cNvPr id="5" name="Ograda opomb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 smtClean="0"/>
              <a:t>Kliknite, če želite urediti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EDB3CA-C813-43D2-81DD-51AF605AEE81}" type="slidenum">
              <a:rPr lang="sl-SI" smtClean="0"/>
              <a:pPr/>
              <a:t>‹#›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xmlns="" val="3186249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EDB3CA-C813-43D2-81DD-51AF605AEE81}" type="slidenum">
              <a:rPr lang="sl-SI" smtClean="0"/>
              <a:pPr/>
              <a:t>3</a:t>
            </a:fld>
            <a:endParaRPr lang="sl-SI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EDB3CA-C813-43D2-81DD-51AF605AEE81}" type="slidenum">
              <a:rPr lang="sl-SI" smtClean="0"/>
              <a:pPr/>
              <a:t>64</a:t>
            </a:fld>
            <a:endParaRPr lang="sl-SI"/>
          </a:p>
        </p:txBody>
      </p:sp>
    </p:spTree>
    <p:extLst>
      <p:ext uri="{BB962C8B-B14F-4D97-AF65-F5344CB8AC3E}">
        <p14:creationId xmlns:p14="http://schemas.microsoft.com/office/powerpoint/2010/main" xmlns="" val="13325486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271AF-9A28-4551-A395-EBD7C5AC0D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96A1D2-3EF4-4C41-B128-EBF856E105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2492E7-7D6E-4F2F-AED7-B63FAE7F33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FCDB02-B9C5-4585-94FE-D076CFD3E4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5E62D9-C508-49BE-ABA5-2BF7B6763A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AF6B1D-98E9-467C-8277-D68D2F401D4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918724-3E78-4BAF-A8FC-9A8F5BD1A7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362A73-5B80-4332-8CE9-80B5E5A320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808BDA-4683-40A8-BEF6-FF2E48BB37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284038-2984-4690-B449-214C99D9B5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5C5043-0CAE-4E8F-B2CE-7C5F1B92B9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24.03.2013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5B557205-E047-4AAE-8512-767CD3B27D6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5B557205-E047-4AAE-8512-767CD3B27D6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204864"/>
            <a:ext cx="7704856" cy="2012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je určen pro výuku německého jazyka v 7. ročníku ZŠ.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Hra Milionář-  procvičování komunikativních dovedností, které jsou obsahem 0. a 1. lekce učebnice </a:t>
            </a:r>
            <a:r>
              <a:rPr lang="cs-CZ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Deutsch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mit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Max 1. </a:t>
            </a:r>
            <a:endParaRPr lang="cs-CZ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1052736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de-DE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0500" y="1268760"/>
            <a:ext cx="8763000" cy="2667000"/>
          </a:xfrm>
        </p:spPr>
        <p:txBody>
          <a:bodyPr/>
          <a:lstStyle/>
          <a:p>
            <a:pPr eaLnBrk="1" hangingPunct="1">
              <a:defRPr/>
            </a:pPr>
            <a:r>
              <a:rPr lang="sl-SI" sz="6600" dirty="0">
                <a:solidFill>
                  <a:srgbClr val="00B0F0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H</a:t>
            </a:r>
            <a:r>
              <a:rPr lang="sl-SI" sz="6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ra milionář</a:t>
            </a:r>
            <a:r>
              <a:rPr lang="sl-SI" sz="6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/>
            </a:r>
            <a:br>
              <a:rPr lang="sl-SI" sz="6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</a:br>
            <a:r>
              <a:rPr lang="sl-SI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Procvičujeme si</a:t>
            </a:r>
            <a:r>
              <a:rPr lang="sl-SI" sz="400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/>
            </a:r>
            <a:br>
              <a:rPr lang="sl-SI" sz="400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</a:br>
            <a:r>
              <a:rPr lang="sl-SI" sz="400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komunikaci v němčině</a:t>
            </a:r>
            <a:br>
              <a:rPr lang="sl-SI" sz="400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</a:br>
            <a:r>
              <a:rPr lang="sl-SI" sz="400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Lekce 0-2</a:t>
            </a:r>
            <a:r>
              <a:rPr lang="en-GB" sz="4000" dirty="0" smtClean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en-GB" sz="4000" dirty="0" smtClean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5400" dirty="0" smtClean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en-GB" sz="5400" dirty="0" smtClean="0">
                <a:solidFill>
                  <a:schemeClr val="bg1"/>
                </a:solidFill>
                <a:latin typeface="Arial Black" pitchFamily="34" charset="0"/>
              </a:rPr>
            </a:br>
            <a:endParaRPr lang="en-US" sz="5400" dirty="0" smtClean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2052" name="Picture 9" descr="j014039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95625" y="3284984"/>
            <a:ext cx="2952750" cy="247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  <p:sndAc>
      <p:stSnd>
        <p:snd r:embed="rId3" name="stin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Otázka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</a:t>
            </a:r>
          </a:p>
        </p:txBody>
      </p:sp>
      <p:sp>
        <p:nvSpPr>
          <p:cNvPr id="307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07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Woher kommen Sie?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in Prag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aus Tschechien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in Netvořice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Wien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0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0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0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5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6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2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AutoShape 5"/>
          <p:cNvSpPr>
            <a:spLocks noChangeArrowheads="1"/>
          </p:cNvSpPr>
          <p:nvPr/>
        </p:nvSpPr>
        <p:spPr bwMode="auto">
          <a:xfrm>
            <a:off x="611188" y="26035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Woher kommen Sie?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in Prag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aus Tschechien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in Netvořice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 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Wien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12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14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>
                <a:solidFill>
                  <a:schemeClr val="bg1"/>
                </a:solidFill>
                <a:latin typeface="Arial" charset="0"/>
              </a:rPr>
              <a:t>O</a:t>
            </a:r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2</a:t>
            </a:r>
          </a:p>
        </p:txBody>
      </p:sp>
      <p:sp>
        <p:nvSpPr>
          <p:cNvPr id="717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717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8077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Was magst du 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127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</a:t>
            </a:r>
            <a:r>
              <a:rPr lang="cs-CZ" sz="4800" b="1" dirty="0" smtClean="0">
                <a:solidFill>
                  <a:srgbClr val="FF9900"/>
                </a:solidFill>
                <a:latin typeface="Arial" charset="0"/>
              </a:rPr>
              <a:t> 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b="1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b="1" dirty="0" err="1" smtClean="0">
                <a:solidFill>
                  <a:schemeClr val="bg1"/>
                </a:solidFill>
                <a:latin typeface="Arial" charset="0"/>
              </a:rPr>
              <a:t>mag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 Sport. 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Tennis mag ich nicht.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Aus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Prag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sehr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gern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820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1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1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212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2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2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1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Was magst du 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922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mag Sport.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Tennis mag ich nicht.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Aus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Prag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sehr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gern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922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2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2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200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Otázka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3</a:t>
            </a:r>
          </a:p>
        </p:txBody>
      </p:sp>
      <p:sp>
        <p:nvSpPr>
          <p:cNvPr id="1126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Wer ist das da rechts?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452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Nein,das ist mein Opa.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bin Lisa.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Oma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Links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229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29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29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30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45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45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Wer ist das da rechts?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332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</a:t>
            </a:r>
            <a:r>
              <a:rPr lang="cs-CZ" sz="4800" b="1" dirty="0" smtClean="0">
                <a:solidFill>
                  <a:srgbClr val="FF9900"/>
                </a:solidFill>
                <a:latin typeface="Arial" charset="0"/>
              </a:rPr>
              <a:t>  </a:t>
            </a:r>
            <a:r>
              <a:rPr lang="cs-CZ" sz="4800" b="1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4800" b="1" dirty="0" err="1" smtClean="0">
                <a:solidFill>
                  <a:schemeClr val="bg1"/>
                </a:solidFill>
                <a:latin typeface="Arial" charset="0"/>
              </a:rPr>
              <a:t>das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b="1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b="1" dirty="0" err="1" smtClean="0">
                <a:solidFill>
                  <a:schemeClr val="bg1"/>
                </a:solidFill>
                <a:latin typeface="Arial" charset="0"/>
              </a:rPr>
              <a:t>mein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b="1" dirty="0" err="1" smtClean="0">
                <a:solidFill>
                  <a:schemeClr val="bg1"/>
                </a:solidFill>
                <a:latin typeface="Arial" charset="0"/>
              </a:rPr>
              <a:t>Opa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bin Lisa.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Oma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Links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332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3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300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434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434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>
                <a:solidFill>
                  <a:schemeClr val="bg1"/>
                </a:solidFill>
                <a:latin typeface="Arial" charset="0"/>
              </a:rPr>
              <a:t>O</a:t>
            </a:r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4</a:t>
            </a:r>
          </a:p>
        </p:txBody>
      </p:sp>
      <p:sp>
        <p:nvSpPr>
          <p:cNvPr id="1536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536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das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dein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Bruder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536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83568" y="2667000"/>
            <a:ext cx="8460432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 in Österreich.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Nein,er heisst Alex.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das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Onkel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Montag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639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40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40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40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40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404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3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3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3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3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3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3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8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Ist das dein Bruder?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741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83568" y="2667000"/>
            <a:ext cx="828092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 in Österreich.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er heisst Alex.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das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Onkel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Montag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1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500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843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Otázka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5</a:t>
            </a:r>
          </a:p>
        </p:txBody>
      </p:sp>
      <p:sp>
        <p:nvSpPr>
          <p:cNvPr id="1946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946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Welche ist deine Lieblingsfarbe?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946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Sieben.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Rot.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Jonas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Jung.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048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9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500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4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4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4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4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4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0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0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0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1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Welche ist deine Lieblingsfarbe 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151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Sieben.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Rot.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cs-CZ" sz="4800" b="1" baseline="10000" dirty="0" smtClean="0">
                <a:solidFill>
                  <a:srgbClr val="FF99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Jonas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Jung.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151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2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2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2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253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253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Otázka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6</a:t>
            </a:r>
          </a:p>
        </p:txBody>
      </p:sp>
      <p:sp>
        <p:nvSpPr>
          <p:cNvPr id="2355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355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7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Magst du Eishockey?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356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982272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um drei.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spiele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Fussball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mag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Eis.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spiele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sehr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gern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 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458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8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8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8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8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5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6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5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5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0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Magst du Eishockey?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560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805428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um drei.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spiele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Fussball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mag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Eis.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spiele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sehr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gern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560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2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662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662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>
                <a:solidFill>
                  <a:schemeClr val="bg1"/>
                </a:solidFill>
                <a:latin typeface="Arial" charset="0"/>
              </a:rPr>
              <a:t>O</a:t>
            </a:r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7</a:t>
            </a:r>
          </a:p>
        </p:txBody>
      </p:sp>
      <p:sp>
        <p:nvSpPr>
          <p:cNvPr id="2765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Wie alt ist dein Opa?</a:t>
            </a:r>
          </a:p>
        </p:txBody>
      </p:sp>
      <p:sp>
        <p:nvSpPr>
          <p:cNvPr id="2765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Jung.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Siebzehn.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Zweiundsiebzig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Oma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868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9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9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92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6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70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70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Wie alt ist dein Opa?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970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Jung.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Siebzehn.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Zweiundsiebzig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Oma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970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0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0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0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0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4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072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072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Otázka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8</a:t>
            </a:r>
          </a:p>
        </p:txBody>
      </p:sp>
      <p:sp>
        <p:nvSpPr>
          <p:cNvPr id="3174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174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Wie heisst deine Schwester?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175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Christian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Becker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bin Nora.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Karoline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Fünfzehn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 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277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7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7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8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7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7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7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7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7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7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2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Wie heisst deine Schwester?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380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Christian Becker.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bin Nora.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Karoline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Fünfzehn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380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1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8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482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482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>
                <a:solidFill>
                  <a:schemeClr val="bg1"/>
                </a:solidFill>
                <a:latin typeface="Arial" charset="0"/>
              </a:rPr>
              <a:t>O</a:t>
            </a:r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9</a:t>
            </a:r>
          </a:p>
        </p:txBody>
      </p:sp>
      <p:sp>
        <p:nvSpPr>
          <p:cNvPr id="3584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584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Wann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kommst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du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584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Am Mittwoch um vier.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Aus Deutschland.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um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sechs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um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eins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687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8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8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8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84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8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58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58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58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58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8" grpId="0" build="p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Wann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kommst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du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789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Am Mittwoch um vier.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Aus Deutschland.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um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sechs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um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eins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789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89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89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16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891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891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Otázka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10</a:t>
            </a:r>
          </a:p>
        </p:txBody>
      </p:sp>
      <p:sp>
        <p:nvSpPr>
          <p:cNvPr id="3994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994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470004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Ist dein Freund fleissig?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994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83568" y="2667000"/>
            <a:ext cx="8208912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Er ist langsam.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 sehr fleissig.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vierzehn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Jahre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alt.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faul.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096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9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80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9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99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99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99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99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99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4" grpId="0" build="p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Ist dein Freund fleißig?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199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11560" y="2667000"/>
            <a:ext cx="8352928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Er ist langsam.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 </a:t>
            </a:r>
            <a:r>
              <a:rPr lang="sl-SI" sz="5400" smtClean="0">
                <a:solidFill>
                  <a:schemeClr val="bg1"/>
                </a:solidFill>
                <a:latin typeface="Arial" charset="0"/>
              </a:rPr>
              <a:t>sehr fleißig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vierzehn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Jahre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alt.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faul.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199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200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200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200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32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301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301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Otázka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11</a:t>
            </a:r>
          </a:p>
        </p:txBody>
      </p:sp>
      <p:sp>
        <p:nvSpPr>
          <p:cNvPr id="4403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403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6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6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 wohnt deine Tante?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404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In Bern.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Aus der Schweiz.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wohne in Wien.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Am Donnerstag.</a:t>
            </a:r>
          </a:p>
        </p:txBody>
      </p:sp>
      <p:sp>
        <p:nvSpPr>
          <p:cNvPr id="4506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6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6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6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6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5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76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40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40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40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40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0" grpId="0" build="p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 wohnt deine Tante?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608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In Bern.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Aus der Schweiz.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wohne in Wien.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Am Donnerstag.</a:t>
            </a:r>
          </a:p>
        </p:txBody>
      </p:sp>
      <p:sp>
        <p:nvSpPr>
          <p:cNvPr id="4608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64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710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710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Otázka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12</a:t>
            </a:r>
          </a:p>
        </p:txBody>
      </p:sp>
      <p:sp>
        <p:nvSpPr>
          <p:cNvPr id="4813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813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Wie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lange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bleibt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deine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Oma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813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838256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Um acht Uhr.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Drei Stunden.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Sechs Jahre alt.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bleibe eine Stunde.</a:t>
            </a:r>
          </a:p>
        </p:txBody>
      </p:sp>
      <p:sp>
        <p:nvSpPr>
          <p:cNvPr id="4916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7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72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1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81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1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1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81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81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6" grpId="0" build="p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8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8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8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Wie lange bleibt deine Oma?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018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766248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Um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Uhr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Drei Stunden.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Sechs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Jahre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alt.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bleibe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Stunde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018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8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8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8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8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125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120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20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Otázka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13</a:t>
            </a:r>
          </a:p>
        </p:txBody>
      </p:sp>
      <p:sp>
        <p:nvSpPr>
          <p:cNvPr id="5222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222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Ist das dein Hund?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223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539552" y="2667000"/>
            <a:ext cx="828092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das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Lenas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Hund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Er heisst Leny.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Klein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und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weiss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drei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Jahre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alt.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325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5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5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6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2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22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22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22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22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22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32" grpId="0" build="p" autoUpdateAnimBg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Ist das dein Hund?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428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539552" y="2667000"/>
            <a:ext cx="8352928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das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Lenas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Hund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Er heisst Leny.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Klein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und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weiss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drei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Jahre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alt.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428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9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250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530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530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>
                <a:solidFill>
                  <a:schemeClr val="bg1"/>
                </a:solidFill>
                <a:latin typeface="Arial" charset="0"/>
              </a:rPr>
              <a:t>O</a:t>
            </a:r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14</a:t>
            </a:r>
          </a:p>
        </p:txBody>
      </p:sp>
      <p:sp>
        <p:nvSpPr>
          <p:cNvPr id="5632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632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4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4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4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5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5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Wohnt dein Opa in Österreich?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632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838256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Ja,er wohnt in Bern.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 in Salzburg.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in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München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 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wohnt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in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Wien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735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6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6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6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6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64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63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3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63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63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63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63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8" grpId="0" build="p" autoUpdateAnimBg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Wohnt dein Opa in Österreich?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837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910264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wohnt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in Bern.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 in Salzburg.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in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München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wohnt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in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Wien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837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7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7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500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939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939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>
                <a:solidFill>
                  <a:schemeClr val="bg1"/>
                </a:solidFill>
                <a:latin typeface="Arial" charset="0"/>
              </a:rPr>
              <a:t>O</a:t>
            </a:r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tázka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15</a:t>
            </a:r>
          </a:p>
        </p:txBody>
      </p:sp>
      <p:sp>
        <p:nvSpPr>
          <p:cNvPr id="6042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042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Was spielst du am liebsten?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042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910264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spiele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Klavier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reite nicht.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mag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Volleyball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Nina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spielt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Tennis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144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9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60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04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04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04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04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04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04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4" grpId="0" build="p" autoUpdateAnimBg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7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Was spielst du am liebsten?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247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838256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spiele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Klavier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reite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mag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Volleyball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Nina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spielt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Tennis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247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8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8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8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349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710736" cy="1143000"/>
          </a:xfrm>
        </p:spPr>
        <p:txBody>
          <a:bodyPr/>
          <a:lstStyle/>
          <a:p>
            <a:r>
              <a:rPr lang="sl-SI" sz="8800" kern="10" dirty="0" smtClean="0">
                <a:ln w="9525">
                  <a:noFill/>
                  <a:round/>
                  <a:headEnd/>
                  <a:tailE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/>
            </a:r>
            <a:br>
              <a:rPr lang="sl-SI" sz="8800" kern="10" dirty="0" smtClean="0">
                <a:ln w="9525">
                  <a:noFill/>
                  <a:round/>
                  <a:headEnd/>
                  <a:tailE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</a:br>
            <a:r>
              <a:rPr lang="sl-SI" sz="8800" kern="10" dirty="0" smtClean="0">
                <a:ln w="9525">
                  <a:noFill/>
                  <a:round/>
                  <a:headEnd/>
                  <a:tailE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Wir gratulieren !!!</a:t>
            </a:r>
            <a:br>
              <a:rPr lang="sl-SI" sz="8800" kern="10" dirty="0" smtClean="0">
                <a:ln w="9525">
                  <a:noFill/>
                  <a:round/>
                  <a:headEnd/>
                  <a:tailE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</a:br>
            <a:endParaRPr lang="sl-SI" sz="8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772816"/>
            <a:ext cx="2533650" cy="35718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28050" y="1789894"/>
            <a:ext cx="2533650" cy="35718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4041" y="1789894"/>
            <a:ext cx="2533650" cy="3571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575</TotalTime>
  <Words>861</Words>
  <Application>Microsoft Office PowerPoint</Application>
  <PresentationFormat>Předvádění na obrazovce (4:3)</PresentationFormat>
  <Paragraphs>200</Paragraphs>
  <Slides>64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64</vt:i4>
      </vt:variant>
    </vt:vector>
  </HeadingPairs>
  <TitlesOfParts>
    <vt:vector size="66" baseType="lpstr">
      <vt:lpstr>Default Design</vt:lpstr>
      <vt:lpstr>Aspekt</vt:lpstr>
      <vt:lpstr>Snímek 1</vt:lpstr>
      <vt:lpstr>Snímek 2</vt:lpstr>
      <vt:lpstr>Hra milionář Procvičujeme si komunikaci v němčině Lekce 0-2  </vt:lpstr>
      <vt:lpstr>Otázka 1</vt:lpstr>
      <vt:lpstr>Woher kommen Sie?</vt:lpstr>
      <vt:lpstr>Woher kommen Sie?</vt:lpstr>
      <vt:lpstr>100</vt:lpstr>
      <vt:lpstr>Otázka 2</vt:lpstr>
      <vt:lpstr>Was magst du ?</vt:lpstr>
      <vt:lpstr>Was magst du ?</vt:lpstr>
      <vt:lpstr>200</vt:lpstr>
      <vt:lpstr>Otázka 3</vt:lpstr>
      <vt:lpstr>Wer ist das da rechts?</vt:lpstr>
      <vt:lpstr>Wer ist das da rechts?</vt:lpstr>
      <vt:lpstr>300</vt:lpstr>
      <vt:lpstr>Otázka 4</vt:lpstr>
      <vt:lpstr>Ist das dein Bruder?</vt:lpstr>
      <vt:lpstr>Ist das dein Bruder?</vt:lpstr>
      <vt:lpstr>500</vt:lpstr>
      <vt:lpstr>Otázka 5</vt:lpstr>
      <vt:lpstr>Welche ist deine Lieblingsfarbe?</vt:lpstr>
      <vt:lpstr>Welche ist deine Lieblingsfarbe ?</vt:lpstr>
      <vt:lpstr>1 000</vt:lpstr>
      <vt:lpstr>Otázka 6</vt:lpstr>
      <vt:lpstr>Magst du Eishockey?</vt:lpstr>
      <vt:lpstr>Magst du Eishockey?</vt:lpstr>
      <vt:lpstr>2 000</vt:lpstr>
      <vt:lpstr>Otázka 7</vt:lpstr>
      <vt:lpstr>Wie alt ist dein Opa?</vt:lpstr>
      <vt:lpstr>Wie alt ist dein Opa?</vt:lpstr>
      <vt:lpstr>4 000</vt:lpstr>
      <vt:lpstr>Otázka 8</vt:lpstr>
      <vt:lpstr>Wie heisst deine Schwester?</vt:lpstr>
      <vt:lpstr>Wie heisst deine Schwester?</vt:lpstr>
      <vt:lpstr>8 000</vt:lpstr>
      <vt:lpstr>Otázka 9</vt:lpstr>
      <vt:lpstr>Wann kommst du?</vt:lpstr>
      <vt:lpstr>Wann kommst du?</vt:lpstr>
      <vt:lpstr>16 000</vt:lpstr>
      <vt:lpstr>Otázka 10</vt:lpstr>
      <vt:lpstr>Ist dein Freund fleissig?</vt:lpstr>
      <vt:lpstr>Ist dein Freund fleißig?</vt:lpstr>
      <vt:lpstr>32 000</vt:lpstr>
      <vt:lpstr>Otázka 11</vt:lpstr>
      <vt:lpstr>Wo wohnt deine Tante?</vt:lpstr>
      <vt:lpstr>Wo wohnt deine Tante?</vt:lpstr>
      <vt:lpstr>64 000</vt:lpstr>
      <vt:lpstr>Otázka 12</vt:lpstr>
      <vt:lpstr>Wie lange bleibt deine Oma?</vt:lpstr>
      <vt:lpstr>Wie lange bleibt deine Oma?</vt:lpstr>
      <vt:lpstr>125 000</vt:lpstr>
      <vt:lpstr>Otázka 13</vt:lpstr>
      <vt:lpstr>Ist das dein Hund?</vt:lpstr>
      <vt:lpstr>Ist das dein Hund?</vt:lpstr>
      <vt:lpstr>250 000</vt:lpstr>
      <vt:lpstr>Otázka 14</vt:lpstr>
      <vt:lpstr>Wohnt dein Opa in Österreich?</vt:lpstr>
      <vt:lpstr>Wohnt dein Opa in Österreich?</vt:lpstr>
      <vt:lpstr>500 000</vt:lpstr>
      <vt:lpstr>Otázka 15</vt:lpstr>
      <vt:lpstr>Was spielst du am liebsten?</vt:lpstr>
      <vt:lpstr>Was spielst du am liebsten?</vt:lpstr>
      <vt:lpstr>1 000 000</vt:lpstr>
      <vt:lpstr> Wir gratulieren !!! </vt:lpstr>
    </vt:vector>
  </TitlesOfParts>
  <Company>NETLinc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 MILIONÁŘ</dc:title>
  <dc:creator>UČENÍ ONLINE</dc:creator>
  <cp:lastModifiedBy>Hana</cp:lastModifiedBy>
  <cp:revision>121</cp:revision>
  <dcterms:created xsi:type="dcterms:W3CDTF">2003-05-20T13:35:24Z</dcterms:created>
  <dcterms:modified xsi:type="dcterms:W3CDTF">2013-03-24T21:05:12Z</dcterms:modified>
</cp:coreProperties>
</file>