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56" r:id="rId3"/>
    <p:sldId id="257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Jak znáš Českou republiku?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r>
              <a:rPr lang="cs-CZ" dirty="0" smtClean="0"/>
              <a:t>Použij své znalosti, případně atlas!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0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9633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err="1" smtClean="0"/>
              <a:t>Mgr.Jan</a:t>
            </a:r>
            <a:r>
              <a:rPr lang="cs-CZ" sz="1100" b="1" dirty="0" smtClean="0"/>
              <a:t> 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88913"/>
            <a:ext cx="8208962" cy="1470025"/>
          </a:xfrm>
        </p:spPr>
        <p:txBody>
          <a:bodyPr/>
          <a:lstStyle/>
          <a:p>
            <a:r>
              <a:rPr lang="cs-CZ" sz="4400">
                <a:solidFill>
                  <a:srgbClr val="FFFF00"/>
                </a:solidFill>
              </a:rPr>
              <a:t>Rozhodni o pravdivosti tvrzení:</a:t>
            </a:r>
            <a:br>
              <a:rPr lang="cs-CZ" sz="4400">
                <a:solidFill>
                  <a:srgbClr val="FFFF00"/>
                </a:solidFill>
              </a:rPr>
            </a:br>
            <a:r>
              <a:rPr lang="cs-CZ" sz="2000">
                <a:solidFill>
                  <a:srgbClr val="FFFF00"/>
                </a:solidFill>
              </a:rPr>
              <a:t>(zapiš, co je správně, zkus opravit chybná tvrzení!)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55650" y="1484313"/>
            <a:ext cx="7561263" cy="5183187"/>
          </a:xfrm>
        </p:spPr>
        <p:txBody>
          <a:bodyPr/>
          <a:lstStyle/>
          <a:p>
            <a:pPr marL="609600" indent="-609600" algn="l">
              <a:lnSpc>
                <a:spcPct val="80000"/>
              </a:lnSpc>
            </a:pPr>
            <a:r>
              <a:rPr lang="cs-CZ" sz="2800"/>
              <a:t>a) Bruntál leží v Jeseníkách.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b) Radbuza je přítokem Vltavy.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c) Mladá Boleslav leží na Labi.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d) Praděd leží jižněji než Plechý.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e) Dalešická přehrada je na Svratce.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f) Olomouc leží v Moravské bráně.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g) Neratovice leží do 100 km od Prahy.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h) Nejjižnější bod ČR leží v okrese Hodonín.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i) Nadmořská výška Kolína je větší než Jihlavy.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j) Dyje protéká i Rakouskem.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k) Blansko leží východněji než Vsetín.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/>
              <a:t>l) Doupovské hory leží severně od Loun.</a:t>
            </a:r>
          </a:p>
          <a:p>
            <a:pPr marL="609600" indent="-609600">
              <a:lnSpc>
                <a:spcPct val="80000"/>
              </a:lnSpc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Je to pravda????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323850" y="1412875"/>
            <a:ext cx="8569325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Jizera protéká Harrachovem.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Nevyšší horou v Doupovských horách je Hradiště.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Strakonice leží v Karlovarském kraji.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Hora Plechý má nadmořskou výšku 1124 m.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Černé jezero najdeme v Českém lese.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Přehrada Skalka leží na Ohři.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Dálnice D1 vede z Prahy na Plzeň.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Krasové oblasti jsou tvořeny pískovcem.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Nadmořská výška Božího Daru je větší než Chebu.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Smědá protéká i Polskem.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Most leží východněji než Teplice.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Smrčiny leží západně od Kladna.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bys našel tuto zříceninu?</a:t>
            </a:r>
            <a:endParaRPr lang="cs-CZ" dirty="0"/>
          </a:p>
        </p:txBody>
      </p:sp>
      <p:pic>
        <p:nvPicPr>
          <p:cNvPr id="6" name="Zástupný symbol pro obsah 5" descr="P101009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1516" y="1600200"/>
            <a:ext cx="6040967" cy="4530725"/>
          </a:xfrm>
        </p:spPr>
      </p:pic>
      <p:sp>
        <p:nvSpPr>
          <p:cNvPr id="7" name="TextovéPole 6"/>
          <p:cNvSpPr txBox="1"/>
          <p:nvPr/>
        </p:nvSpPr>
        <p:spPr>
          <a:xfrm>
            <a:off x="5580112" y="638132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Valečov</a:t>
            </a:r>
            <a:r>
              <a:rPr lang="cs-CZ" dirty="0" smtClean="0"/>
              <a:t> v Českém ráji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0352" y="5733256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Obr.1: Fotoarchiv </a:t>
            </a:r>
            <a:r>
              <a:rPr lang="cs-CZ" dirty="0" smtClean="0"/>
              <a:t>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165</TotalTime>
  <Words>248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Opona</vt:lpstr>
      <vt:lpstr>Jak znáš Českou republiku?</vt:lpstr>
      <vt:lpstr>Rozhodni o pravdivosti tvrzení: (zapiš, co je správně, zkus opravit chybná tvrzení!)</vt:lpstr>
      <vt:lpstr>Je to pravda???? (zapiš, co je správně, zkus opravit chybná tvrzení!)</vt:lpstr>
      <vt:lpstr>Kde bys našel tuto zříceninu?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11</cp:revision>
  <dcterms:created xsi:type="dcterms:W3CDTF">2010-01-21T08:46:39Z</dcterms:created>
  <dcterms:modified xsi:type="dcterms:W3CDTF">2011-03-25T09:42:54Z</dcterms:modified>
</cp:coreProperties>
</file>