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60" r:id="rId3"/>
    <p:sldId id="261" r:id="rId4"/>
    <p:sldId id="267" r:id="rId5"/>
    <p:sldId id="266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r>
              <a:rPr lang="cs-CZ" dirty="0" smtClean="0"/>
              <a:t>Použij své znalosti, případně atlas!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0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812360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err="1" smtClean="0"/>
              <a:t>Mgr.Jan</a:t>
            </a:r>
            <a:r>
              <a:rPr lang="cs-CZ" sz="1100" b="1" dirty="0" smtClean="0"/>
              <a:t> 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Je to pravda????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323850" y="1412875"/>
            <a:ext cx="8569325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Nákladní automobily se vyrábí v Kopřivnici.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V ČR najdeme tři národní parky.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Chmel se pěstuje na Českomoravské vysočině.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Ve Větřní a Štětí jsou papírny.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Největší vodní elektrárnou v ČR je Lipno.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Temelín leží v Plzeňském kraji.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Farmacie je odvětví vyrábějící léky.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Hnědé uhlí se těží v Ostravské pánvi.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Plzeňsko patří mezi vinařské oblasti.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Antropogenní tvary vznikají činností ledovce.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Metro mají města Praha a Brno 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Polygrafický průmysl ze zabývá výrobou keramiky.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500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500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500"/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500"/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Opravdu je to tak????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323850" y="1412875"/>
            <a:ext cx="8569325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Berounka pramení v Plzeňské pahorkatině.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Nevyšší horou Jeseníků je Lysá hora.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Náchod leží v Královéhradeckém kraji.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Vrchol Lužických hor přesahuje výšku 800 m.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Milešovka je sopečného původu.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Přehrada Nechranice leží na Vltavě.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Krajem Vysočina prochází dálnice D1.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Černé uhlí se těží v Mostecké a Sokolovské pánvi.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Černozem je neúrodnější typ půdy u nás.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Jizerské hory patří k nejvlhčím oblastem ČR.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Kolín leží severněji než Kutná Hora. </a:t>
            </a:r>
          </a:p>
          <a:p>
            <a:r>
              <a:rPr lang="cs-CZ" sz="280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Řeka Nisa se vlévá do Jizery.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tuto lokalitu?</a:t>
            </a:r>
            <a:endParaRPr lang="cs-CZ" dirty="0"/>
          </a:p>
        </p:txBody>
      </p:sp>
      <p:pic>
        <p:nvPicPr>
          <p:cNvPr id="7" name="Zástupný symbol pro obsah 6" descr="29.1.2005 0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340768"/>
            <a:ext cx="6040967" cy="4530725"/>
          </a:xfrm>
        </p:spPr>
      </p:pic>
      <p:sp>
        <p:nvSpPr>
          <p:cNvPr id="8" name="TextovéPole 7"/>
          <p:cNvSpPr txBox="1"/>
          <p:nvPr/>
        </p:nvSpPr>
        <p:spPr>
          <a:xfrm>
            <a:off x="5004048" y="623731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Rozhledna na Smrku (1124m)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5517232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Obr.1: Fotoarchiv </a:t>
            </a:r>
            <a:r>
              <a:rPr lang="cs-CZ" dirty="0" smtClean="0"/>
              <a:t>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160</TotalTime>
  <Words>259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Jak znáš Českou republiku?</vt:lpstr>
      <vt:lpstr>Je to pravda???? (zapiš, co je správně, zkus opravit chybná tvrzení!)</vt:lpstr>
      <vt:lpstr>Opravdu je to tak???? (zapiš, co je správně, zkus opravit chybná tvrzení!)</vt:lpstr>
      <vt:lpstr>Poznáš tuto lokalitu?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9</cp:revision>
  <dcterms:created xsi:type="dcterms:W3CDTF">2010-01-21T08:46:39Z</dcterms:created>
  <dcterms:modified xsi:type="dcterms:W3CDTF">2011-03-25T09:43:16Z</dcterms:modified>
</cp:coreProperties>
</file>