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85" autoAdjust="0"/>
    <p:restoredTop sz="94660"/>
  </p:normalViewPr>
  <p:slideViewPr>
    <p:cSldViewPr>
      <p:cViewPr varScale="1">
        <p:scale>
          <a:sx n="70" d="100"/>
          <a:sy n="70" d="100"/>
        </p:scale>
        <p:origin x="-11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9108D-000F-4BED-BEC5-0664AAC3A3FC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8D3829-344A-42FA-8901-32F254CCEB1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zoom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subTitle" idx="1"/>
          </p:nvPr>
        </p:nvSpPr>
        <p:spPr>
          <a:xfrm>
            <a:off x="1857356" y="1357298"/>
            <a:ext cx="6981844" cy="2643206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atin typeface="Century Schoolbook" pitchFamily="18" charset="0"/>
              </a:rPr>
              <a:t>Název školy:		Základní škola </a:t>
            </a:r>
            <a:r>
              <a:rPr lang="cs-CZ" sz="2000" b="1" dirty="0" err="1" smtClean="0">
                <a:latin typeface="Century Schoolbook" pitchFamily="18" charset="0"/>
              </a:rPr>
              <a:t>Netvořice</a:t>
            </a:r>
            <a:endParaRPr lang="cs-CZ" sz="2000" b="1" dirty="0" smtClean="0">
              <a:latin typeface="Century Schoolbook" pitchFamily="18" charset="0"/>
            </a:endParaRPr>
          </a:p>
          <a:p>
            <a:r>
              <a:rPr lang="cs-CZ" sz="2000" b="1" dirty="0" smtClean="0">
                <a:latin typeface="Century Schoolbook" pitchFamily="18" charset="0"/>
              </a:rPr>
              <a:t>Autor:  		Mgr. Ludmila </a:t>
            </a:r>
            <a:r>
              <a:rPr lang="cs-CZ" sz="2000" b="1" dirty="0" err="1" smtClean="0">
                <a:latin typeface="Century Schoolbook" pitchFamily="18" charset="0"/>
              </a:rPr>
              <a:t>Vodehnalová</a:t>
            </a:r>
            <a:endParaRPr lang="cs-CZ" sz="2000" b="1" dirty="0" smtClean="0">
              <a:latin typeface="Century Schoolbook" pitchFamily="18" charset="0"/>
            </a:endParaRPr>
          </a:p>
          <a:p>
            <a:r>
              <a:rPr lang="cs-CZ" sz="2000" b="1" dirty="0" smtClean="0">
                <a:latin typeface="Century Schoolbook" pitchFamily="18" charset="0"/>
              </a:rPr>
              <a:t>Název:			VY_32_INOVACE_01_</a:t>
            </a:r>
          </a:p>
          <a:p>
            <a:r>
              <a:rPr lang="cs-CZ" sz="2000" b="1" dirty="0" smtClean="0">
                <a:latin typeface="Century Schoolbook" pitchFamily="18" charset="0"/>
              </a:rPr>
              <a:t>Téma:	  		Bedřich Smetana</a:t>
            </a:r>
          </a:p>
          <a:p>
            <a:r>
              <a:rPr lang="cs-CZ" sz="2000" b="1" dirty="0" smtClean="0">
                <a:latin typeface="Century Schoolbook" pitchFamily="18" charset="0"/>
              </a:rPr>
              <a:t>Č. projektu:		OP VK 1.4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428860" y="4286256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428604"/>
            <a:ext cx="749808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b="1" dirty="0" smtClean="0">
                <a:solidFill>
                  <a:schemeClr val="accent1"/>
                </a:solidFill>
              </a:rPr>
              <a:t/>
            </a:r>
            <a:br>
              <a:rPr lang="cs-CZ" sz="4400" b="1" dirty="0" smtClean="0">
                <a:solidFill>
                  <a:schemeClr val="accent1"/>
                </a:solidFill>
              </a:rPr>
            </a:br>
            <a:r>
              <a:rPr lang="cs-CZ" sz="4000" b="1" dirty="0" smtClean="0">
                <a:solidFill>
                  <a:schemeClr val="accent1"/>
                </a:solidFill>
              </a:rPr>
              <a:t>ANOTACE</a:t>
            </a:r>
            <a:r>
              <a:rPr lang="cs-CZ" sz="4400" b="1" dirty="0" smtClean="0">
                <a:solidFill>
                  <a:schemeClr val="accent1"/>
                </a:solidFill>
              </a:rPr>
              <a:t/>
            </a:r>
            <a:br>
              <a:rPr lang="cs-CZ" sz="4400" b="1" dirty="0" smtClean="0">
                <a:solidFill>
                  <a:schemeClr val="accent1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571612"/>
            <a:ext cx="7498080" cy="4676788"/>
          </a:xfrm>
        </p:spPr>
        <p:txBody>
          <a:bodyPr>
            <a:normAutofit fontScale="92500" lnSpcReduction="10000"/>
          </a:bodyPr>
          <a:lstStyle/>
          <a:p>
            <a:r>
              <a:rPr lang="cs-CZ" sz="2600" dirty="0" smtClean="0">
                <a:latin typeface="Century Schoolbook" pitchFamily="18" charset="0"/>
              </a:rPr>
              <a:t>Základní údaje o hudebním skladateli </a:t>
            </a:r>
            <a:br>
              <a:rPr lang="cs-CZ" sz="2600" dirty="0" smtClean="0">
                <a:latin typeface="Century Schoolbook" pitchFamily="18" charset="0"/>
              </a:rPr>
            </a:br>
            <a:r>
              <a:rPr lang="cs-CZ" sz="2600" dirty="0" smtClean="0">
                <a:latin typeface="Century Schoolbook" pitchFamily="18" charset="0"/>
              </a:rPr>
              <a:t>Bedřichu Smetanovi</a:t>
            </a:r>
          </a:p>
          <a:p>
            <a:pPr>
              <a:buNone/>
            </a:pP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DUM je určen pro žáky 9. ročníku dle ŠVP Škola pro život ZŠ </a:t>
            </a:r>
            <a:r>
              <a:rPr lang="cs-CZ" sz="2600" dirty="0" err="1" smtClean="0">
                <a:latin typeface="Century Schoolbook" pitchFamily="18" charset="0"/>
              </a:rPr>
              <a:t>Netvořice</a:t>
            </a:r>
            <a:endParaRPr lang="cs-CZ" sz="2600" dirty="0" smtClean="0">
              <a:latin typeface="Century Schoolbook" pitchFamily="18" charset="0"/>
            </a:endParaRPr>
          </a:p>
          <a:p>
            <a:pPr>
              <a:buNone/>
            </a:pP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Hudební výchova</a:t>
            </a:r>
          </a:p>
          <a:p>
            <a:pPr>
              <a:buNone/>
            </a:pP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Prezentace na interaktivní </a:t>
            </a:r>
            <a:r>
              <a:rPr lang="cs-CZ" sz="2600" dirty="0" smtClean="0">
                <a:latin typeface="Century Schoolbook" pitchFamily="18" charset="0"/>
              </a:rPr>
              <a:t>tabuli</a:t>
            </a:r>
          </a:p>
          <a:p>
            <a:pPr>
              <a:buNone/>
            </a:pP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Klíčová slova: hudební skladatel, romantismus</a:t>
            </a:r>
            <a:endParaRPr lang="cs-CZ" sz="2600" dirty="0" smtClean="0">
              <a:latin typeface="Century Schoolbook" pitchFamily="18" charset="0"/>
            </a:endParaRPr>
          </a:p>
          <a:p>
            <a:endParaRPr lang="cs-CZ" dirty="0" smtClean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357166"/>
            <a:ext cx="7498080" cy="1060472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Bedřich Smetana</a:t>
            </a:r>
            <a:endParaRPr lang="cs-CZ" b="1" dirty="0">
              <a:solidFill>
                <a:schemeClr val="accent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2" y="1785926"/>
            <a:ext cx="2643207" cy="396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1500166" y="5786454"/>
            <a:ext cx="30718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latin typeface="Century Schoolbook" pitchFamily="18" charset="0"/>
              </a:rPr>
              <a:t>Obrázek č. 1: Bedřich Smetana </a:t>
            </a:r>
            <a:r>
              <a:rPr lang="en-US" sz="1200" b="1" dirty="0" smtClean="0">
                <a:latin typeface="Century Schoolbook" pitchFamily="18" charset="0"/>
              </a:rPr>
              <a:t>[1]</a:t>
            </a:r>
            <a:endParaRPr lang="cs-CZ" sz="1200" b="1" dirty="0">
              <a:latin typeface="Century Schoolbook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43438" y="2714620"/>
            <a:ext cx="4214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*</a:t>
            </a:r>
            <a:r>
              <a:rPr lang="en-US" sz="2000" dirty="0">
                <a:latin typeface="Arial Rounded MT Bold" pitchFamily="34" charset="0"/>
                <a:cs typeface="Aharoni" pitchFamily="2" charset="-79"/>
              </a:rPr>
              <a:t> </a:t>
            </a:r>
            <a:r>
              <a:rPr lang="en-US" sz="2000" dirty="0" smtClean="0">
                <a:latin typeface="Arial Rounded MT Bold" pitchFamily="34" charset="0"/>
                <a:cs typeface="Aharoni" pitchFamily="2" charset="-79"/>
              </a:rPr>
              <a:t>  </a:t>
            </a:r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 </a:t>
            </a:r>
            <a:r>
              <a:rPr lang="en-US" sz="2000" dirty="0" smtClean="0">
                <a:latin typeface="Arial Rounded MT Bold" pitchFamily="34" charset="0"/>
                <a:cs typeface="Aharoni" pitchFamily="2" charset="-79"/>
              </a:rPr>
              <a:t>2. b</a:t>
            </a:r>
            <a:r>
              <a:rPr lang="cs-CZ" sz="2000" dirty="0" err="1" smtClean="0">
                <a:latin typeface="Arial Rounded MT Bold" pitchFamily="34" charset="0"/>
                <a:cs typeface="Aharoni" pitchFamily="2" charset="-79"/>
              </a:rPr>
              <a:t>řezen</a:t>
            </a:r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 1824 v Litomyšli</a:t>
            </a:r>
            <a:endParaRPr lang="cs-CZ" sz="2000" dirty="0">
              <a:latin typeface="Arial Rounded MT Bold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43438" y="3429000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†   12. květen 1884 v Praze</a:t>
            </a:r>
            <a:endParaRPr lang="cs-CZ" sz="2000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57290" y="1000108"/>
            <a:ext cx="7576398" cy="5248292"/>
          </a:xfrm>
        </p:spPr>
        <p:txBody>
          <a:bodyPr>
            <a:normAutofit/>
          </a:bodyPr>
          <a:lstStyle/>
          <a:p>
            <a:r>
              <a:rPr lang="cs-CZ" sz="2300" dirty="0" smtClean="0">
                <a:latin typeface="Century Schoolbook" pitchFamily="18" charset="0"/>
              </a:rPr>
              <a:t>B. Smetana byl významný český hudební skladatel období romantismu</a:t>
            </a:r>
          </a:p>
          <a:p>
            <a:endParaRPr lang="cs-CZ" sz="2300" dirty="0" smtClean="0">
              <a:latin typeface="Century Schoolbook" pitchFamily="18" charset="0"/>
            </a:endParaRPr>
          </a:p>
          <a:p>
            <a:r>
              <a:rPr lang="cs-CZ" sz="2300" dirty="0" smtClean="0">
                <a:latin typeface="Century Schoolbook" pitchFamily="18" charset="0"/>
              </a:rPr>
              <a:t>pocházel z poměrně zámožné sládkovské rodiny</a:t>
            </a:r>
          </a:p>
          <a:p>
            <a:endParaRPr lang="cs-CZ" sz="2300" dirty="0" smtClean="0">
              <a:latin typeface="Century Schoolbook" pitchFamily="18" charset="0"/>
            </a:endParaRPr>
          </a:p>
          <a:p>
            <a:r>
              <a:rPr lang="cs-CZ" sz="2300" dirty="0" smtClean="0">
                <a:latin typeface="Century Schoolbook" pitchFamily="18" charset="0"/>
              </a:rPr>
              <a:t>je označován za zakladatele moderní české národní hudby</a:t>
            </a:r>
          </a:p>
          <a:p>
            <a:endParaRPr lang="cs-CZ" sz="2300" dirty="0" smtClean="0">
              <a:latin typeface="Century Schoolbook" pitchFamily="18" charset="0"/>
            </a:endParaRPr>
          </a:p>
          <a:p>
            <a:r>
              <a:rPr lang="cs-CZ" sz="2300" dirty="0" smtClean="0">
                <a:latin typeface="Century Schoolbook" pitchFamily="18" charset="0"/>
              </a:rPr>
              <a:t>v padesáti letech zcela ohluchnul, ale i po ztrátě sluchu dokázal složit řadu vrcholných děl  </a:t>
            </a:r>
            <a:r>
              <a:rPr lang="en-US" sz="2300" dirty="0" smtClean="0">
                <a:latin typeface="Century Schoolbook" pitchFamily="18" charset="0"/>
              </a:rPr>
              <a:t>[2]</a:t>
            </a:r>
            <a:endParaRPr lang="cs-CZ" sz="2300" dirty="0" smtClean="0">
              <a:latin typeface="Century Schoolbook" pitchFamily="18" charset="0"/>
            </a:endParaRPr>
          </a:p>
          <a:p>
            <a:endParaRPr lang="cs-CZ" sz="2300" dirty="0">
              <a:latin typeface="Century Schoolbook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chemeClr val="accent1"/>
                </a:solidFill>
              </a:rPr>
              <a:t>Pou</a:t>
            </a:r>
            <a:r>
              <a:rPr lang="cs-CZ" sz="3600" b="1" dirty="0" smtClean="0">
                <a:solidFill>
                  <a:schemeClr val="accent1"/>
                </a:solidFill>
              </a:rPr>
              <a:t>žitá literatura</a:t>
            </a:r>
            <a:endParaRPr lang="cs-CZ" sz="3600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85852" y="1571612"/>
            <a:ext cx="7715304" cy="4676788"/>
          </a:xfrm>
        </p:spPr>
        <p:txBody>
          <a:bodyPr/>
          <a:lstStyle/>
          <a:p>
            <a:pPr>
              <a:buNone/>
            </a:pPr>
            <a:r>
              <a:rPr lang="en-US" sz="1600" dirty="0" smtClean="0">
                <a:latin typeface="Century Schoolbook" pitchFamily="18" charset="0"/>
              </a:rPr>
              <a:t>[1]</a:t>
            </a:r>
            <a:r>
              <a:rPr lang="cs-CZ" sz="1600" dirty="0" smtClean="0">
                <a:latin typeface="Century Schoolbook" pitchFamily="18" charset="0"/>
              </a:rPr>
              <a:t>		Smetana. </a:t>
            </a:r>
            <a:r>
              <a:rPr lang="cs-CZ" sz="1600" dirty="0" err="1" smtClean="0">
                <a:latin typeface="Century Schoolbook" pitchFamily="18" charset="0"/>
              </a:rPr>
              <a:t>CoJeCo</a:t>
            </a:r>
            <a:r>
              <a:rPr lang="cs-CZ" sz="1600" dirty="0" smtClean="0">
                <a:latin typeface="Century Schoolbook" pitchFamily="18" charset="0"/>
              </a:rPr>
              <a:t>: Vaše Encyklopedie [online]. 2000-03-14, 	2009-05-06 [cit. 2012-11-14]. Dostupné z: 	http://www.</a:t>
            </a:r>
            <a:r>
              <a:rPr lang="cs-CZ" sz="1600" dirty="0" err="1" smtClean="0">
                <a:latin typeface="Century Schoolbook" pitchFamily="18" charset="0"/>
              </a:rPr>
              <a:t>cojeco.cz</a:t>
            </a:r>
            <a:r>
              <a:rPr lang="cs-CZ" sz="1600" dirty="0" smtClean="0">
                <a:latin typeface="Century Schoolbook" pitchFamily="18" charset="0"/>
              </a:rPr>
              <a:t>/index.</a:t>
            </a:r>
            <a:r>
              <a:rPr lang="cs-CZ" sz="1600" dirty="0" err="1" smtClean="0">
                <a:latin typeface="Century Schoolbook" pitchFamily="18" charset="0"/>
              </a:rPr>
              <a:t>php</a:t>
            </a:r>
            <a:r>
              <a:rPr lang="cs-CZ" sz="1600" dirty="0" smtClean="0">
                <a:latin typeface="Century Schoolbook" pitchFamily="18" charset="0"/>
              </a:rPr>
              <a:t>?detail=1&amp;id_</a:t>
            </a:r>
            <a:r>
              <a:rPr lang="cs-CZ" sz="1600" dirty="0" err="1" smtClean="0">
                <a:latin typeface="Century Schoolbook" pitchFamily="18" charset="0"/>
              </a:rPr>
              <a:t>desc</a:t>
            </a:r>
            <a:r>
              <a:rPr lang="cs-CZ" sz="1600" dirty="0" smtClean="0">
                <a:latin typeface="Century Schoolbook" pitchFamily="18" charset="0"/>
              </a:rPr>
              <a:t>=88292&amp;s_</a:t>
            </a:r>
            <a:r>
              <a:rPr lang="cs-CZ" sz="1600" dirty="0" err="1" smtClean="0">
                <a:latin typeface="Century Schoolbook" pitchFamily="18" charset="0"/>
              </a:rPr>
              <a:t>lang</a:t>
            </a:r>
            <a:r>
              <a:rPr lang="cs-CZ" sz="1600" dirty="0" smtClean="0">
                <a:latin typeface="Century Schoolbook" pitchFamily="18" charset="0"/>
              </a:rPr>
              <a:t>=2</a:t>
            </a:r>
          </a:p>
          <a:p>
            <a:pPr>
              <a:buNone/>
            </a:pPr>
            <a:endParaRPr lang="en-US" sz="1600" dirty="0" smtClean="0">
              <a:latin typeface="Century Schoolbook" pitchFamily="18" charset="0"/>
            </a:endParaRPr>
          </a:p>
          <a:p>
            <a:pPr>
              <a:buNone/>
            </a:pPr>
            <a:r>
              <a:rPr lang="en-US" sz="1600" dirty="0" smtClean="0">
                <a:latin typeface="Century Schoolbook" pitchFamily="18" charset="0"/>
              </a:rPr>
              <a:t>[2]</a:t>
            </a:r>
            <a:r>
              <a:rPr lang="cs-CZ" sz="1600" dirty="0" smtClean="0">
                <a:latin typeface="Century Schoolbook" pitchFamily="18" charset="0"/>
              </a:rPr>
              <a:t>		Bedřich Smetana. In: </a:t>
            </a:r>
            <a:r>
              <a:rPr lang="cs-CZ" sz="1600" dirty="0" err="1" smtClean="0">
                <a:latin typeface="Century Schoolbook" pitchFamily="18" charset="0"/>
              </a:rPr>
              <a:t>Wikipedia</a:t>
            </a:r>
            <a:r>
              <a:rPr lang="cs-CZ" sz="1600" dirty="0" smtClean="0">
                <a:latin typeface="Century Schoolbook" pitchFamily="18" charset="0"/>
              </a:rPr>
              <a:t>: </a:t>
            </a:r>
            <a:r>
              <a:rPr lang="cs-CZ" sz="1600" dirty="0" err="1" smtClean="0">
                <a:latin typeface="Century Schoolbook" pitchFamily="18" charset="0"/>
              </a:rPr>
              <a:t>the</a:t>
            </a:r>
            <a:r>
              <a:rPr lang="cs-CZ" sz="1600" dirty="0" smtClean="0">
                <a:latin typeface="Century Schoolbook" pitchFamily="18" charset="0"/>
              </a:rPr>
              <a:t> free </a:t>
            </a:r>
            <a:r>
              <a:rPr lang="cs-CZ" sz="1600" dirty="0" err="1" smtClean="0">
                <a:latin typeface="Century Schoolbook" pitchFamily="18" charset="0"/>
              </a:rPr>
              <a:t>encyclopedia</a:t>
            </a:r>
            <a:r>
              <a:rPr lang="cs-CZ" sz="1600" dirty="0" smtClean="0">
                <a:latin typeface="Century Schoolbook" pitchFamily="18" charset="0"/>
              </a:rPr>
              <a:t> 	[online]. 	San </a:t>
            </a:r>
            <a:r>
              <a:rPr lang="cs-CZ" sz="1600" dirty="0" err="1" smtClean="0">
                <a:latin typeface="Century Schoolbook" pitchFamily="18" charset="0"/>
              </a:rPr>
              <a:t>Francisco</a:t>
            </a:r>
            <a:r>
              <a:rPr lang="cs-CZ" sz="1600" dirty="0" smtClean="0">
                <a:latin typeface="Century Schoolbook" pitchFamily="18" charset="0"/>
              </a:rPr>
              <a:t> (CA): </a:t>
            </a:r>
            <a:r>
              <a:rPr lang="cs-CZ" sz="1600" dirty="0" err="1" smtClean="0">
                <a:latin typeface="Century Schoolbook" pitchFamily="18" charset="0"/>
              </a:rPr>
              <a:t>Wikimedia</a:t>
            </a:r>
            <a:r>
              <a:rPr lang="cs-CZ" sz="1600" dirty="0" smtClean="0">
                <a:latin typeface="Century Schoolbook" pitchFamily="18" charset="0"/>
              </a:rPr>
              <a:t> </a:t>
            </a:r>
            <a:r>
              <a:rPr lang="cs-CZ" sz="1600" dirty="0" err="1" smtClean="0">
                <a:latin typeface="Century Schoolbook" pitchFamily="18" charset="0"/>
              </a:rPr>
              <a:t>Foundation</a:t>
            </a:r>
            <a:r>
              <a:rPr lang="cs-CZ" sz="1600" dirty="0" smtClean="0">
                <a:latin typeface="Century Schoolbook" pitchFamily="18" charset="0"/>
              </a:rPr>
              <a:t>, 200</a:t>
            </a:r>
            <a:r>
              <a:rPr lang="en-US" sz="1600" dirty="0" smtClean="0">
                <a:latin typeface="Century Schoolbook" pitchFamily="18" charset="0"/>
              </a:rPr>
              <a:t>5</a:t>
            </a:r>
            <a:r>
              <a:rPr lang="cs-CZ" sz="1600" dirty="0" smtClean="0">
                <a:latin typeface="Century Schoolbook" pitchFamily="18" charset="0"/>
              </a:rPr>
              <a:t>, 2012-11-07 	[cit. 2012-11-14]. Dostupné z: 	http://cs.wikipedia.org/wiki/Bedřich_Smetana</a:t>
            </a:r>
            <a:endParaRPr lang="en-US" sz="1600" dirty="0" smtClean="0">
              <a:latin typeface="Century Schoolbook" pitchFamily="18" charset="0"/>
            </a:endParaRPr>
          </a:p>
          <a:p>
            <a:pPr>
              <a:buNone/>
            </a:pPr>
            <a:endParaRPr lang="cs-CZ" sz="1600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1202</TotalTime>
  <Words>84</Words>
  <Application>Microsoft Office PowerPoint</Application>
  <PresentationFormat>Předvádění na obrazovce (4:3)</PresentationFormat>
  <Paragraphs>30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Snímek 1</vt:lpstr>
      <vt:lpstr> ANOTACE </vt:lpstr>
      <vt:lpstr>Bedřich Smetana</vt:lpstr>
      <vt:lpstr>Snímek 4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klára</cp:lastModifiedBy>
  <cp:revision>117</cp:revision>
  <dcterms:created xsi:type="dcterms:W3CDTF">2012-11-14T16:39:46Z</dcterms:created>
  <dcterms:modified xsi:type="dcterms:W3CDTF">2013-03-25T09:51:13Z</dcterms:modified>
</cp:coreProperties>
</file>