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1" r:id="rId4"/>
    <p:sldId id="257" r:id="rId5"/>
    <p:sldId id="258" r:id="rId6"/>
    <p:sldId id="259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573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643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28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132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247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722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006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22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256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881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191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A7B93-7E74-4110-9617-0D1221B3F9D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71C27-622E-427A-96E0-CEDB16DBE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037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asman_Valley_-_Aoraki_Mount_Cook_-_Canterbury.jpg" TargetMode="External"/><Relationship Id="rId3" Type="http://schemas.openxmlformats.org/officeDocument/2006/relationships/hyperlink" Target="http://commons.wikimedia.org/wiki/File:Port_Levy,_Canterbury,_New_Zealand,_20th._Nov._2010_-_Flickr_-_PhillipC_(2).jpg" TargetMode="External"/><Relationship Id="rId7" Type="http://schemas.openxmlformats.org/officeDocument/2006/relationships/hyperlink" Target="http://commons.wikimedia.org/wiki/File:Flag_of_New_Zealand.svg" TargetMode="External"/><Relationship Id="rId12" Type="http://schemas.openxmlformats.org/officeDocument/2006/relationships/image" Target="../media/image2.jpeg"/><Relationship Id="rId2" Type="http://schemas.openxmlformats.org/officeDocument/2006/relationships/hyperlink" Target="http://en.wikipedia.org/wiki/New_Zeala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ori_dancers.jpg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://commons.wikimedia.org/wiki/File:Ruapehu.jpg" TargetMode="External"/><Relationship Id="rId10" Type="http://schemas.openxmlformats.org/officeDocument/2006/relationships/hyperlink" Target="http://commons.wikimedia.org/wiki/File:Young_Maori_man_dancing.jpg" TargetMode="External"/><Relationship Id="rId4" Type="http://schemas.openxmlformats.org/officeDocument/2006/relationships/hyperlink" Target="http://commons.wikimedia.org/wiki/File:Kiwi_bird_in_Christchurch,_New_Zealand,_2002-01-01.jpg" TargetMode="External"/><Relationship Id="rId9" Type="http://schemas.openxmlformats.org/officeDocument/2006/relationships/hyperlink" Target="http://commons.wikimedia.org/wiki/File:Wellingt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734776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Nový Zéland – reálie anglicky mluvících zemí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Capital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Geography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Languages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History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Political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system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Technická zařízení budov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New </a:t>
            </a:r>
            <a:r>
              <a:rPr lang="cs-CZ" sz="2400" b="1" dirty="0" err="1" smtClean="0"/>
              <a:t>Zealand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VY_22_INOVACE_01_03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44016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New Zealand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New Zealand is situated southeast of Australia.</a:t>
            </a:r>
          </a:p>
          <a:p>
            <a:r>
              <a:rPr lang="en-GB" sz="2800" b="1" dirty="0" smtClean="0"/>
              <a:t>Wellington</a:t>
            </a:r>
            <a:r>
              <a:rPr lang="en-GB" sz="2800" dirty="0" smtClean="0"/>
              <a:t> is the capital.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800px-Tasman_Valley_-_Aoraki_Mount_Cook_-_Canterbur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636912"/>
            <a:ext cx="4320481" cy="3240361"/>
          </a:xfrm>
          <a:prstGeom prst="rect">
            <a:avLst/>
          </a:prstGeom>
          <a:noFill/>
        </p:spPr>
      </p:pic>
      <p:pic>
        <p:nvPicPr>
          <p:cNvPr id="1027" name="Picture 3" descr="D:\800px-Port_Levy,_Canterbury,_New_Zealand,_20th__Nov__2010_-_Flickr_-_PhillipC_(2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780928"/>
            <a:ext cx="4131690" cy="29978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08861899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001419"/>
          </a:xfrm>
        </p:spPr>
        <p:txBody>
          <a:bodyPr/>
          <a:lstStyle/>
          <a:p>
            <a:r>
              <a:rPr lang="en-GB" u="sng" dirty="0" smtClean="0"/>
              <a:t>Languages</a:t>
            </a:r>
            <a:r>
              <a:rPr lang="en-GB" dirty="0" smtClean="0"/>
              <a:t>: English (official), Maori</a:t>
            </a:r>
          </a:p>
          <a:p>
            <a:r>
              <a:rPr lang="en-GB" dirty="0" smtClean="0"/>
              <a:t>National symbol is </a:t>
            </a:r>
            <a:r>
              <a:rPr lang="en-GB" b="1" dirty="0" smtClean="0"/>
              <a:t>Kiwi bird</a:t>
            </a:r>
            <a:r>
              <a:rPr lang="en-GB" dirty="0" smtClean="0"/>
              <a:t>.</a:t>
            </a:r>
          </a:p>
          <a:p>
            <a:endParaRPr lang="cs-CZ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H:\800px-Kiwi_bird_in_Christchurch,_New_Zealand,_2002-01-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1" y="2276872"/>
            <a:ext cx="5478251" cy="355918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8012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Geography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4973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New Zealand </a:t>
            </a:r>
            <a:r>
              <a:rPr lang="en-GB" sz="2800" b="1" dirty="0" smtClean="0"/>
              <a:t>consists of </a:t>
            </a:r>
            <a:r>
              <a:rPr lang="en-GB" sz="2800" dirty="0" smtClean="0"/>
              <a:t>two islands: North and South Island.</a:t>
            </a:r>
          </a:p>
          <a:p>
            <a:r>
              <a:rPr lang="en-GB" sz="2800" dirty="0" smtClean="0"/>
              <a:t>The surface is hilly and mountainous.</a:t>
            </a:r>
          </a:p>
          <a:p>
            <a:r>
              <a:rPr lang="en-GB" sz="2800" dirty="0" smtClean="0"/>
              <a:t>The highest peak is </a:t>
            </a:r>
            <a:r>
              <a:rPr lang="en-GB" sz="2800" b="1" dirty="0" smtClean="0"/>
              <a:t>Mount Cook </a:t>
            </a:r>
            <a:r>
              <a:rPr lang="en-GB" sz="2800" dirty="0" smtClean="0"/>
              <a:t>(3700metres)</a:t>
            </a:r>
          </a:p>
          <a:p>
            <a:r>
              <a:rPr lang="en-GB" sz="2800" b="1" dirty="0" smtClean="0"/>
              <a:t>Volcanoes</a:t>
            </a:r>
            <a:r>
              <a:rPr lang="en-GB" sz="2800" dirty="0" smtClean="0"/>
              <a:t> (mildly active) </a:t>
            </a:r>
            <a:r>
              <a:rPr lang="en-GB" sz="2800" dirty="0" err="1" smtClean="0"/>
              <a:t>Ruapehu</a:t>
            </a:r>
            <a:endParaRPr lang="en-GB" sz="2800" dirty="0"/>
          </a:p>
        </p:txBody>
      </p:sp>
      <p:sp>
        <p:nvSpPr>
          <p:cNvPr id="2052" name="AutoShape 4" descr="data:image/jpeg;base64,/9j/4AAQSkZJRgABAQAAAQABAAD/2wCEAAkGBhQSERQUEhQWFBQWFhoYFxcYGBgYHhoYFxYVFxcXHBYYHCYeGBkkHBQXHy8gIycqLCwsFx4xNTAqNSYrLCkBCQoKDgwOGg8PGi0kHyQsLCksLCwsKSkpLCwsKSwsLCwsLCwsLCwsLCwsLCwsLCwsKSwpLCwsLCwsLCwsKSksLP/AABEIALYBFgMBIgACEQEDEQH/xAAcAAABBQEBAQAAAAAAAAAAAAAEAAIDBQYBBwj/xAA9EAABAgQEAgkCBQQBAwUAAAABAhEAAyExBBJBUQVhBhMiMnGBkaGxwfAHQlLR4RQVYnLxFyMzFlNzgqL/xAAaAQADAQEBAQAAAAAAAAAAAAABAgMABAUG/8QALxEAAgIBBAEDAQcEAwAAAAAAAAECEQMEEiExQQUTUWEUInGBobHhMpHB0UJS8P/aAAwDAQACEQMRAD8A9HVg3qotyvEBwo0+GjQDhYdzES8NKzXA5aR6MdR8Hjy0z8lajg7h8wgk4SUhLKDq3rBgkpTqIXVoOohXlb7bHWGMekikmYWtPkQkYXctFzMwiTdUR/0svUvFFn4J+xyBolS2bMXgqQtrKJ8olCpY1JhdeNIk5Nlox2nUTl7RJLxR1aI1TUamIhNlPb3hNt+B7ryGjE+EOzvAqZydGh/Wcx8QjiMpEpHOHPuRApmcxHCPSDtDuOT5oEDGbtSJJ+E1BbxgTKxYxeCVEZNnVzWN4acU1bGHqkoI2iD+iB/N6xVV5Jvd4HJ4iQXg+Rx1yHaKOdLVLuHG94H/AKhN7GC8UZCrNKJt5eLBNKw9U8Rj8Nxcpgz+6ExzPTOzqjqrRenG1iSXiX0jPpxYPjFpgsR2RCTxbUNDK2+ywLGKrGFoOViQCYgUsEuQ8LjuLsfI9xXy0KPhDluIt5ag20DYpAvFFlt9EnjpdgGdUPTjFC8DKmtDVLMX2p9kt1FgniUFSccDFFme8SSy0JLDFjLKy+UCRSBZ2HVHMLjwKQanEA2jn+9B9F/uyXYFIwpIhQcMQI7Ac5BUI/JlpmKm1v6wOlC1HtEAaxl+N/ijKQSMOgLP61qU1NpYIJfmR4RjOKdKp84nrJhUT+UUSOWUU+sd6nXSOH2m3yz0bjvTrDYRCglXXzBZKTQf7K+gc+EO6CdPU42WUzVIlYhJqnuhaSaFGYudiNDyMePAKc6quToB9TEU5OQMC6zcn4/iIt2XUKPpGfhFbwHMlTBZvWPJegv4rrw6ZkvFCZPlvmSvM6kaKHbNUmhZ6F96eucG6SYXFIzyZyFhnIcBQ/2Qe0PSMsjQssQFPUtNyPB4akzVijmLVXVqchn5gfMF4XDhu6nw1iry0uURWLc+GUqMGtnJL7fvFhwzhzgu6iRR6CLgYMECjeETypWUAbRzT1LapHVj0tO2AjApFSgu1WNI6JaLZYsIalMc/uPydHtLwCdSkaRKmUNBQwycamtrwNIxqSpgX8K+cNTkrJ2oumFzMMNn5QFiZSBdJHnBMziCQWJY+kSHEJIq3naDFyj2NJQl0VCkoP5lD3hHApP5wfaLNWJQkMGYeDQOvFylXAfl/EWU5eEyLhH5RXr4cdFPAWI4erUfWLhKkNYHm5/eA1PmoSBsa+7xaE5EZQiUyuF+MMOHKbExfzTuC3KBpyRX5aKrI2ReJLoqJUxekWmGxawO0lhAvWmWTs+kSDjybGDJN+DRaj2y2zuHBiLryLwGriaWiL+sB1iSgVeReC8w+IeH4mKfD4xoJM4mEePmyiyWiCajnA6lmO4jEV3iJTxdI55M4rE1iaXihqYiMoAVrEJKYakxbaDP6hjeDcNxLLeKQkbwkqVyhXBNchWRpmqTxNJ2jsZYTjt6R2JfZ4lftDPndU7aJhil5ey0BJUBo8OcmJNnWkHpxhYhzX7eB/6wCwrYP6RxEk60iNcsk7AfSEbGUQkoUEZRlD00e1ab3PpBMjCrYZCpKhYgsdqEGkQYCelJcs9gWD1aL2Rj01FWsVM3odG5Qu5oO0Nwn4m42SkIUgLyUJIYkUDlqPerR6Hwj8R8ImSla+vnruciHCVA0RUpckFyzgR5bh8ehKFZnUHaodzp7CK5GJVLSrqz2HKikuwLXChfwMM8zktrJ+xFS3L+D6O4H+IGExMvP1qZSgO1LmqCFJ8XLHxBN4PmdKcMmaZSpyAoS+sLqDZXbvWexa7EGPnTDcGWZYmZ0lSgSEyyAGcN2jTf94GXOUqcVIchKlXYNTKQWJ5tpElCD8lnOS8HrvSX8XSlRTg0JUBeZMBY/wCqAQW5k+UVHCvxnxAJ66TLmJ/xJlkHxJUG8vOPPZqVEElKmGpBb1AbzgTFzspBsD9uwsPGOiMMdUc7nks9gx34vlSVCVICS3eWvN4dkJDnk8eW8Y6X4mZMOacvsnsMcoR/qlDAbPeIZC8zVAzHvksALeTnQVtURUY9SM5yqKubUflW3OHgox6ElcuWazg/STEFklS1SasFKc5i5cKNal+VTGgT0gmNWasUtmJ+PD2jHcGWFIDgkijk0Z6UdtYn4lxlaFBEpkpZisJPeLUBLBgzONzD+9NcRIvTwk7a/cvsR0xXKIClzADqS1Gp2XKiX8I0UiRiyBMzsFVSSoHMbhsr7H0jyzGynWhCSpSnLrJcPrXkxLU8KxecD6TKkzky0TlpQGCHDoC3NShYYAvcNFoalpU6f5EcmijJ3Ftfmeq4HhOMKEKKnBcqDy7bJ1J8d4A4lxsy1BKkzELYECYyaG1dIBV09ng5VFDgO7KDg0oATXlFdxXiqpwzrQDQhJBUau738rQ+GSySuVfsQ1EXihUN1/XlfwWqemhSWUn0UD/EFJ6TyljvsToae8Zzh3GZSE5ZkiWv/IhzYW0094LkcfwvWqXMw4LhtCk88tGNBUVjqlhXiJyY88muZr80zScJxHXBaQUlr18W+ICxyVIbOkpez2PgfpDcB0jwKe6lUqr0B8WcP2X84t53SeQoUWjShI9WMczUoy/pdHYnCUOZKyjKiRQ2LQ7ATySzVjnFpIxAC5ExKSHGUMAT4jnuIq+GcTAcTFMsEh3JcuzUDRXbcbRBz2zSfXyarCk3tBAxNxrFUMUWvpHTiillEiumsc7idSnSLD+oALRIhT1igmYhSlOA9dIenieUVhvbYvuo0InDaK3iK7FIbeBZXFQoQNjMaWgxg7NPKmhGfDuvI1MVIxbmLXhaAqYgKcglm3iso7VZzQnudIb/AHNQ1jsayZ0YkKZSeyFBxe3nCjnWfGdT02b5Pl+UgXvE6E1rflt9IiSk7+W8EYRIBdT/AH8tHmNntJFgjBOHJYDSAJ2GcskFRJb7G8XmAlGYwCWGpJoP3P3zizSmWissPShLB6bh2EJY5nsPwFQS6gzB21Ztha0GyOHdmu1vrFjMmkv8/wAaxWrxhTiFDMWUBuyWpTZ4FhSM9xIlC2fQxGvGko3IozU5ltYu+keFC1lqMnXycsPrvyii/pFB31JbzgBobMxK8uXOcp0csGegFmc+0X3D5KUS5ZHWHrE5cyFI7xJPcIo1qm8UklICu1bXekDqxRS6Q+Umocj4gvkVF1ieNLQrJnmIHaCmBSQahKmeoYJo28R4RC5khSs1NdSGc15VikxM/Mz3AZ3JfxJMdkzSEEBXZdylzWjOw8YdOujON9mgw0pWQ1CnqNt3gebgC4KiPIQLgOJZSQoMk1HI0by/eLzDzxMSzg/p/aK7iLjTO4FJRlyqcfGtB4+EE/3QpSkTgQp8xc1Luzty3MV6ZZG45VgucvrEdqpytexFP2gvkWqCOJ4gFKVBSkgGjGhcMzW394qp2BUkJWXBJ1UmrWIA0oznWJkcMCqqUSHFNP419IIl4EFgkDLrQE9kvQm2rjnBujUETek2csSEqA72QEORVjcMTrFxg+LrmIKESwpSQFBTiizQs7OLHRi8Z2Z0eOXNLVmOoIYn11hnDuJTpaghIOwTWmpo1tY1JrgHT5Nbw9ie2g5GDKmGpNcxJFq15WhuIwfaUEsf0t/+qubQJLSumZAylLitnV2nBDFz8CCpyO0GR3WsUhnZ7AUr7Q0c049SJTwY59xRDgsKVqUFOgAkAs7saliRTnBAwUvtPMV2XfsM7XYksY7Mm5Zho4Jb1asAnFZlKlh6WCmJuQzilnEXWpzP/l+xzvSYP+v7hE4S0KpmI3dm/eI5ErN2pa+f20MTgwlOUpWk0o57XMOWUNORblHFS8pZOZNLlgamgbxEPDUT+RZ6bHXRPMx85NyW3FvUUgdfEZhZ1qpappB2FmpmJZXfF7hixdT7H9orcfhW/wDGQWuNY6oaldSRyT0lcxZPL4zNTZZh44/MqSQ5arDSKMziNGO0O62OiMoSIPE1wXI4yt3cD2giXxtRDE+cUKMRDuvilIm4Mu0Y4EvFvgeIhxVox4mw+XPIsYEoJixjKLtHseE6cSQkJnlpiRelR+9tIUeQzcWpbZi7Qo5PsGN+Wdq12X6FDK4QpWoP3eDsJwVqzK1sAxN99IMlpDC766eXjEgkgf8AMfPWfS0NnrsnuhqAa8z/ADCRW1vv79Y4pAoNz7Q+alhsNy1BvG4AV/EsemQh2DCiUh7m1dtfKM/gcWtc1K1rJrX208h6CG8cxxnTGSOykkeZ1doWAVlYMLa+dfkekBuxki3xGBUFrUVEBSszggv2ifvziQ4dMxIds1goV1YeIp7GJpOCXNSkBLsS37+FdP1NBeD4VN7JMpbEODlsNyWoWYNephbryEzmM4UUju0/UKjWji3m0AzE/lOlAfIN4R6Ji8N1aAXyqr2Lq5C9N9YxnEcKCTTKTqN/DyvBTsUqRhgDuNvqNI5/bnPYLHZVPeOzJJGtNDt+28NRPemukHkxaYLCp6oonAIL0XT5dqN6RCrDKk80E0Wmo8eUBpx7qGaw8+TeEWErHKSQxAB2N+WU0rDKVAcbC0LUrtJOca/dxBGFQ5cX1BirLLJYCUf8T2T4p/KfD0g7C4+xUHIo9jTnrDqaJuLLZODIJZiD819v4grBpykfqcEP9/bQsFxGWaPlPOz+GsHrkBRukjRiHH3tBchKBybKAPMc35XH7RLKUkkKICmsWDh7jeDJOFABFVDdvL9oavhJBdNedPcGBuRuSaVKBFC6X10hs7CqDEe+tG+KQNLk5DmOZJ5Ch9PpEy+PISR3udDRubVjWY5O7QtVNj96wDPwaSXAYkVPi/7wX/6owyqKCgef8w6VjJSz2VDzLe9odSaA4jZeKypyqTmGzChoNfusMmTkksWA2Phv6Q6fIKKqYJNlOCPURXT0JUaLSfOGjJCOLLOVw+uZAvqPW4Nonn8PziorvA3DcQZSSaEDV7fWGr48VkpCgk7nMPdvmH3SvgRwVcgM/gc12KCdjQht3GnOOno9MSK5Tyc/LRY4fiIR3wiYCNST7u/rFmqfhZiKzFSlcglvkt6RT3Zon7UGZGXwoqLBSQrYln8HZ4dO4WUd4ttGgxSJaGKJiZlKvd9NhEeE40CwXUOHSEpqNWIq7corHVTJvTQZQy+HqNqw1eFUKVfwjdTcDhVgLw81KSasvsf7d4ZHDaw7+yJWntGam9kdk22zA+TQ61rEekPPjmGhhRtp/RZYSMplLG6kkKfm0KLLXRJPSSMDhcYVptX/AFKfPtUPlBInKDlgN6MPWBcfwqcmiJfWAGuht4AD+Im4JgFWmSiEgu5UktWtU33j55tH0IZIxBVR0kvYOSdtOcS4qUpqpTkauY6U5P8AEHiaEAhCFM+g993iqx2OTPAkgTQp3YAkHYHL9YCYGZfHYfIsZe6p2y2dqgPr4xouE9HEqSJpStQf8ycrEUqAT6E6xb4Tow8tly1KA7qCQkvSpW4byaKTF8H4gmambLkJQmXaVLUkOGYuEntEiHhkipc8o5tTjyZMdQltZopBy905fClrW8YZxbpEuVK7cxZD9lLkkq0HzeA+GcVCgkTwrDr/ADdYhYSNznAIbxg7pHw6ZJmy0S50taFpz5k3QWH5blwpLEc/CO3UZdPtqKTf4Hh6PR6r3rnaS7d9gAnf1ILhUtaXezA6DtDMo1GgoaVZ6+fgSQOsSHJYFKgqr0Zq6i4EWc/gy1jsZpRYjM7FYN8wZ6s1yYCk9EiClRxHVkci4FwAolwAeUebFn0tIpcbwcpoKH9KgR5fMUOLwypdFpIf67bx6tiZsmYgJUrrG1FflvGAJnRjDzFOozS35QoAeBoXg+4vJjysXpBErFaGPSV9FMAm8lRO3WTFEnkE+9GGsI/h9hSxyLBbupmHK+neSVNzge4gnn0vFNWJ0YvchvC2npGxxvQvDiWoyZalrTQ9tVFM9NNRveMVM4PNSVApIKboPea7tqPD4hk93RuglONKbGnODMDxsgsTTwf50iiBLWP3tDcxdhDptCuKZ6RwnpCiiQqW4uGKT60AjV4VRWl0hzoyg3kdfKPEJKyC9YuuF9IZ0gvLWU7hwx5lJhZJvoG03/FZE9RIAIGqU5i9tR9WvFCnCnrGKSagGhJFdqQbgunqJqSmYFIJuUHMLbGw8zDF4xCphUg5hobHzAttUQYTfTRttdBgwEopYoSl9xWm1z7xEeCS3opQHh9f+YnklKikoW+V3GatQK0vT5gmbI7NCHZwa8ya2YwykFlYvhbAsokcwK7fdIiHR/PQEJIu+/JrjnFxJ7rAduxDvT/GtohqHvaunM+XMQfcaNtsojwZaDSaln0ercjTziWZNKaFN9av5iLz+mCqpqHf3sfT3h0zBApJLsKO1nNDzho5bA4IzgmA2A8i31iJVrkcmfxq0aXC8GSWUUizDnzpeIf7chKiVOnYs48xrFPeJvEjMZBvWEk17335xo8VIlpfMpAN3PZ2Dczyig46pKEnIpClKSSgJrq2lmrfaLRk5dIk8aXkapYOgff+IKk8RmJYJURtUuNKHblAfQ3BGciYuespQkgClTQ5qmjCmmsX0vCS87CSSkMylrIzPdkpSD6xKeqxx4Y60sn0Dy561Ela3U18xJI0fKX113hRfrwMoN/2UF9L2/2JrCjmfqEPEX+hRaGXmSBZEkg9hydSHPKwuX0FaxHxfHS8KFLnKWokFKUDKEFb94qqsljRgAyVO7iCJGPqwd71LBIfbamgjIdJ+Dz504mVLVkAABCk1SQEmuZ28dGFhHP5Kh3R/pQqavIJaSomwBKjbUm1rACPQ8PPUwHVsSzsEe7F2v6xkOBcETg0XQmYuillSQSWzZE7JFTzvHcX0jlIVlVMdQBIuxo7BZZLnmQOcdcMMZLmSR5Go1uaM6xYpNfPKRoeI53BTmBGhJSDehceHpTaHYXDrKHUpw35VXNPzDd9B8RV8K6SYeZecjL/AJFikgOKKtfwg7jPG0YeSESkuss6EUAzuQolgG5DcRDJjUJUnf4HXpc8s0N0ouP4ma4hxlCJypCRMd+8FADwBYkNS3s8XcviGZP/AG0Ol3Dlg24ZyrcPQ9nxislcGRJmGZNR1sxTsJhdKQ5FAD2i1HfTnBgxSf8A20AWZIKKVoMppeGWmnP7yOfL6phxS2O3+CBcfxKbk0CsrKaqQaklJIBN2rsPPGYsLIKl5lELZvNlAu9a23BjbTsNLVotndgtvByA58HiKRw6Uj/xykJ1dsxfcqU5eHjpshKfrGniuLf5f7Krh0shCUoQohzYXYuS5prvFvIlTFCqF82f6cn84ImLKu8SfEwzLD/Y3XZxv113xD9f4G5coUcpTRqgggKvS2gfyiXBT8xuosQ76hu6DpQi23iYYCRYkecLMRr9fmF+ySXkdeuRf9UP1DJmILM+4pQHZ7nR/sQhKztnQnJz7xoaMQ6G7J8iOZGE7dKT5D6Q84jl6Ej6xnpZ3ZZes4emn+n+wTjXQ2VMCpgIlkJJzUT3QS6iKHxZ+cY3F8BmygSuWpgxKgCpLF2OcUah9I9ATPDMc7XbMN32i84dxopomZ4JXQWA0cWG3i8L7eRf1I6cfqemm6Uv78HiqkCt/b+YgEhBLkv7H2j03j3QCUpRmolmQolzkOaWU69lIoebpG8UkvoADZVHu4c+bW8jE96R6SakuDJf2KxSVeI+3ji0zJfdmqBG4PyY9CwPQYi625Bzru0WMnoJLd1rWqtqJ+hhnOKVmSs8qkdIZ6ZiVE5sptUONRTQxtODdOZEzsKBlKP6yCg8sxZj4geMatXQjBuElGY11Uag6kFgeTxAvoPghdHZqXzK+Mx+xEHnj9SntsdLQlYCgUkbg5h7a+cECUA7knxr7GvzDOEdA5ZUDIkzAdSJik8w6gWOnxGx4f0DShjMWwGgUpZNXqVH6e0MpiuJmZfDlKPZs237QT/ZFqSpkqAAqSCBzrr4ByY2fWSpNJSQW8SWttFP0gxE6ag5U1FkhzsTmItTRNawk86XXY8MTfZl5UoIGUF+QcAcq2iPOkFlVrbvfwIuuGdFJkw9oIQ1SAVHw8dYvMP0KSDUgB9AKwm6U+W3+w+1RPCvxL4ueslyQCMo6x6XXQBm2Br/AJRmuErGRWaz660/iNj+N3BjK4i5Scq5CChQNDkBSp31BTYaNvGGkg9Uaff28ezoLg014T4OPPUrPU/wwSmcVSiQkS09YkM5Ukk5mc6Eg2sY12LxKEqICUi4sK2D2pcfbx5T0JkYjPInS0tLTmCluHYApISLvXaPRJmIBcv8XjyPUo4nm3Y/NN/R+Tq085qG2XgrsZiChTWToWfy+sKJMYARauz8oUckXGirswmP4+uXNyypZTlBSvrElBKioF8rulgGqbEveOT+NT5qXMwgG4SwsP8AEP8AMS47BIQUpXMCVKdYCy11G5JcUrXQ+QgxXDVpcMFVukiibsEq71CNa7x6NV2cqfwVhQVPdTVr5sd9ItUSQtICmvTx0toYkwnCyWyhSWADKLMLtW37GD8Lw9SVOkp7F2IU2oBa1IEq8DL6lPi+FmT2xlTUJGYq7xD0YMaOacokw6pvXCZnIUyQcwfu9luzYAN61eL3FpKlJlmW7lWZRIZCSKJy/qcpv+UNzFbMwSkspaBlT2QUOqoYkKdyAeRoGBtU1atCv4L+WpZw8ozDmUAQak1zEXNwAkB+URomR2UgrkLI7oZQZ2AN/PM/qN4DQsx3YJPZR8j6jirPL6lgFw4TICTMh4mxfceW8YWFx14FEyHiZB3COBM8ImIwqHEwVIFCjrw2OtG3INDgYnkyFKsCwudB4k0EO4dhDMUzgAd5WiQLknSLTHpC1ASyRLQAEhrm5UzUu28QyajZ0ehofT3qm2+Ionw3HhJlBKjmV+Vnts7N5gxV8Mx+V83ezE6i9WHvBHUUAOWtK6+pcwz+3ZWI6uhPeptrV25XePMyT3H2WDBHFFRQenGlRBslq3vXXwb1grDTXteKuThiWcgcnWrU+AGnrFzg5TfzT21gY2/JWSXgcOFLmKCe652H/A84vcJwCUkVSZqh6BorxiCASGSkAlRNgAHJL8hHmPSP8Y5ikGXg80sFx1yqqbUpQzIelS5GjXhnDkKfB7dLxBqlOUNcJ08a02cwpwURZ/NgPNmj5Y4dxCbKmddKmTETL50qOYm5JOvm8WmD6XYpGI68YmcZuXKVlWYszBJCwRpqKeMZx4oKZ9IS+HqcElLE2SC97OdL1pE6sGjMzORVmpW1T6x4Z/1j4jlbrEWbN1SHszuzP5RN/wBZ8aO8JCqay1AOG7TJWHtY0hPbQ25nuXVl+yzbtQVsABfnWFMcCtTsB+2seCy/xo4ghSiepmA2SqUwS36chSQ/MmPQ+A/jHhcSJaFPKnqT2gtLICgK5ZhJBerAkXAvB21yxWzRdJODYbEygnGShMSklSX/ACnKQ7g0p5UFCwj5jEhSCZYQZgDlLO5SBmVQaAAvHvPTDiJl4XETZmdRRLJTmDALWyEUDUdT1jOdD8BKw2ClYgpQufiE5lLHfShbFKATsAnSpflHTi1CxY3NfNL/AD/glLG5SpmC6OdJRISJSycpJIcdxRq4cPlPN9+Ua5GOzAEKcGoaoNP3jO9JuFom4wyMOlAAZU1aRRBNwA7A1sNTyi7kYPqk5JaQQkMA9QkakG5u5BvENTLHOpRXL7/98lccXFtMs5Zu4zPtTdoUAGaTZvB2MKOCi9GAmcZlFXbJUlmKUIAe9Myy7MYjx/SQTOyiWZY/+RXv+WKJ46DHp0clmn4Xxrq1F1d5gXAcgW7RodvKNngsTLUDl7OhLBvB48vkTQDUfHIeka3gPFACCo8qW2ZQHjeCoIDkaadwkqarvoKGlXLDmKnlFZiuEKSXQolYUy8jlyHBCpYJFHH+T7ReuggFJBUbbjkCIrcZjiElSZi+fapT73gyxNcpgWSyHDyuoUCsKXU5hoNmSpi7El9PUknESEkBSDcA5TcP7KHMRmsR0jV3lFChTKFAksXq+wazG/rLwbpLlWCUksSoP2sgJfKx7SgGbPWhbSFjNwfBzanSQ1C54fyWxSRHQY003iOFxCXTJ7ZY9lTUygvTskXD8iYpikAt1KiGJcKJAt/jXX05xeOdM8WfpWdOlTBAqJUPFlg8Ki5SCKUJUm9rVaKvjn4iSMMTLw8mWqaAQVgkhKmoQpQOYg3FLXMZ5fgC9JzS7aQPjuNSpJaYsAgsUiqhR6pFR/IjMcX6aLWcsh0J/VTMflhGcxGJUtalrLqUoqUdyouT6mI4V5JM9LB6XhxO395/Xr+wdN4zOUoLM1ZUKguQx5AUhkvik1IYTVgO7BShU3N7wHDgdIS2eh7UKql/Y9X6FYJSMICZhWZx6wpJoHofE0BL6tGiw0y40FtPaPLOE9N1SJKZQkoUE2JKhdRKiQDU1Z6W1jYcK6VdchK0JCAxChQsQznM9PNr1FolLjllIr4NMvYP6FT39ISJB1zO/wCchNP9XfzjIr6bykqKFrcGrh8taiqbmsVHEPxEOYplICk/qOYP5BiNbl4Tbb6Hs9Okr/zCNbEmtW8YsJZlITnmryp/VMUEJ1/UanlHhnEelmImjKpeRLd1HZFNaFyfExVf1JUrMolXMkk71J1iijQOz1Ppp+JcpcifhcMkqC05DOoEs4zZQxKnqHLXfaPKky8t6kvTx+IkUobufbfXV/jWIiTqzihL+38QTBQdJFUkhiAKgasdId1wKu1U+HnYWHKkF4HgkycjOggJJYZiRUM6glOg5+UMXwhcpWXNnWfyy3JAahJIoINOjWh0uUABqfEWd2BiRMkPT1BH09IiUpCL38fneJkhLuABZ72s/KsCg2cRKfkNS7+XpW8Om4A5Aop7Ls7VP/1uRziRSnoAbPQUETFCzlNczFnFkljdncqc6QaBZXYiavtozLGZLkFau0EgqsHzAEPW0WOA41OaUUzjllpQMgKQGCaJISHO28OOBAUVKLk87Bjt4xxEiWkMka6U8nDGM42qDuodw7GKlrmLmOBMqtyO8LMoG7ExdYXpJLsoKe4KQVD1BigmpSeXrz9YZMfMBmZyBRmanvbaFljizbmajF8Yw5CSvMlR3So7PVMKM0gqala8yYUD2kHezHxJlTSp50t71iOFFCYXiMJlA8AeVbVMRysSpJBeos8dk41SWDkgaaRxTqLnwLfLRjUaTA9JypGQqKCC4Ong9xEacWCRndg9QaGhuAPcc4pv6E2FbkeQc2L+0TYeapHdqAafmAPjoPGGu1TFqi7xkpUwBIWaKdLstLmpJUXIv/xSOS+sOYBQUEg5qBTd4OFKDFqWDesMweLlEPMSpBUKrQNDQ0DEa8oWB4ogllKq7Ado5klRckAaJD+e4MTaGRbcHVNmZEZySKJSz8gkJDuBt8NGgLpLAnOkNlZQLgsU5mYFw3k9YrcB1WYETFASnJykoILANmRVwFMHLV11G4guWiaqbNnzlCa7gF0BSlVUrKwYdlxq9bkRPyUJumfHhJkhEpY61RG7pQQrMqhyu6QHG70MeaGLDpBPzYhZzBQcAEM2UAAd2lhpFe0VQjEBCAhRPPxOZqBIAAYBqDfc1NTBARpakJQD7D6RwCHy6MWf68uUYw1aG0iXrSE5XLOTlf59o4EPU1fnD+o3MYxEqpAFBzpHECsEpbmSGqdABS8MK0tq+ptqba7e8YxxSfPSp87aQpc0BKnHeAa1GL+O1oiUS+gfz+NYJl4N2Jc+3sI1GIBONhTwieXhgGzJVUOB9bhoJVhCO6lh4FoHMh6FSlMKgCg+gEajWaHBdIurkdWlAKkd0u4Yl2IAcs5td4qimbU5mCh2i9S9S5N7P5QMmdTKAwbX5YfWJpKqsVAOb1Pw5+xBASJloDMkmtSedqkQUlVdHsfP6wMZY8dib+prWGqUHv5k+sGjFinFJBLCv1+9BHFYsnW+gpAAnfpIrHc2yrX9WjGCf6j7f2veOonffJ4DStN3q1tvqYfNxCUliQ9mt76X9oxgsTa7FoU2YGv/AMEfN4jwaZakqXMWQkFr6s9Hd72A1iHEYqWSOqQctQVKNy9OzYfMY1hagRlcMCHDB9udPvaFFeVqfsn1+g0hQTFOmWS7AlqlhYbw2JEzyAQCwNwNftz6wwmECcjoMchRjFnK4jMSFISQ0yhZjewCj2k7EO0PRLQXMxbk37TF9woAhV7EPsTFYmYRaJAoqLkk/fhAoNhcolz2hZ7kPR6A/ESSJ8tagFsnmzCg3uLfFoAnEGwy+ZPn4RGY1AsuV8WTLSUIJPeDgBqhnBPImravQxJL40lSUpUFTHBGVk0Oig1CanTR9YoSIIk4spSUpYO7lgSRs+gjbQ2O4gsKWVBIS57oZhQDSBs0IGHKT5Q1CnAIelAa3mYYoxLKysXCirRm9STfwjUYek9kAsxNTr67ekMBEcKS1YYZ2mnpGMThZNBT7rWIl9mlzHP6gswp8+sKRJzG7C5OwcB/eMYSK3t6e0PEutfaEsJcZaAUrrz5Q/HLQ4CHLd5f6juBoNoxhCfsPb6mOyscpKwWBY2MBw8RjFljuJKm0UaDSj+bNEacR2cqTlTsNd8xasCaUjktR0LQTBiUgbXpSFiMUBY15VaIJXKrXZ44Scz05AxgEhxR/wCQBEkwVooHyp7h/OBhMAFiVG729GrC600cvpd2jBJkTb25ff3eHZyLgeukBTAxI+ImlTwxc1o2u8ZAJyXNWrp8fMRzUS6V9NfOGJm1pXx+/tojViCyhTtEE0Gj63F4zMicrQPyktvzb7tCGN7NGFfvyr7QJnLNpCAgWEKRjzqM3m3xCiGUvLVgfEPCgmIYUKFChFChQoxhwjrwoUEBwmOPChRgjs1IQVChRgHCYRjkKAEcI7n2hQoJhLnE3NIjhQoBjrxJNJHZJt/zChRjDCqOQoUEw6E8KFGMcKo6BChRjHXA5w7rmtChQQDVTSbw0woUKERTbnDkpFbx2FBAdE0DSIiYUKAE5BMtIyuRq33XmI5Cgow/FywAltg/iQD9Y7ChRjH/2Q=="/>
          <p:cNvSpPr>
            <a:spLocks noChangeAspect="1" noChangeArrowheads="1"/>
          </p:cNvSpPr>
          <p:nvPr/>
        </p:nvSpPr>
        <p:spPr bwMode="auto">
          <a:xfrm>
            <a:off x="155575" y="-830263"/>
            <a:ext cx="2647950" cy="1733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H:\Ruapeh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861048"/>
            <a:ext cx="5040560" cy="21190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49551045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History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91264" cy="4569371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Na</a:t>
            </a:r>
            <a:r>
              <a:rPr lang="en-GB" sz="2800" u="sng" dirty="0" err="1" smtClean="0"/>
              <a:t>tive</a:t>
            </a:r>
            <a:r>
              <a:rPr lang="en-GB" sz="2800" u="sng" dirty="0" smtClean="0"/>
              <a:t> inhabitants</a:t>
            </a:r>
            <a:r>
              <a:rPr lang="en-GB" sz="2800" dirty="0" smtClean="0"/>
              <a:t>: </a:t>
            </a:r>
            <a:r>
              <a:rPr lang="en-GB" sz="2800" b="1" dirty="0" smtClean="0"/>
              <a:t>the Maoris</a:t>
            </a:r>
          </a:p>
          <a:p>
            <a:r>
              <a:rPr lang="en-GB" sz="2800" u="sng" dirty="0" smtClean="0"/>
              <a:t>First European</a:t>
            </a:r>
            <a:r>
              <a:rPr lang="en-GB" sz="2800" dirty="0" smtClean="0"/>
              <a:t>: Abel Tasman</a:t>
            </a:r>
          </a:p>
          <a:p>
            <a:r>
              <a:rPr lang="en-GB" sz="2800" dirty="0" smtClean="0"/>
              <a:t>1769 – 1770 </a:t>
            </a:r>
            <a:r>
              <a:rPr lang="en-GB" sz="2800" b="1" dirty="0" smtClean="0"/>
              <a:t>James Cook </a:t>
            </a:r>
            <a:r>
              <a:rPr lang="en-GB" sz="2800" dirty="0" smtClean="0"/>
              <a:t>explored the land</a:t>
            </a:r>
          </a:p>
          <a:p>
            <a:r>
              <a:rPr lang="en-GB" sz="2800" dirty="0" smtClean="0"/>
              <a:t>1840 </a:t>
            </a:r>
            <a:r>
              <a:rPr lang="en-GB" sz="2800" b="1" dirty="0" smtClean="0"/>
              <a:t>British sovereignty </a:t>
            </a:r>
            <a:r>
              <a:rPr lang="en-GB" sz="2800" dirty="0" smtClean="0"/>
              <a:t>proclaimed</a:t>
            </a:r>
          </a:p>
          <a:p>
            <a:r>
              <a:rPr lang="en-GB" sz="2800" dirty="0" smtClean="0"/>
              <a:t>Now independent member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en-GB" sz="2800" dirty="0" smtClean="0"/>
              <a:t>of the Commonwealth</a:t>
            </a:r>
            <a:endParaRPr lang="en-GB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H:\800px-Maori_dance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7" y="3573016"/>
            <a:ext cx="3565749" cy="237122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5399325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93610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Main cities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Wellington</a:t>
            </a:r>
          </a:p>
          <a:p>
            <a:r>
              <a:rPr lang="en-GB" sz="2800" b="1" dirty="0" smtClean="0"/>
              <a:t>Auckland</a:t>
            </a:r>
          </a:p>
          <a:p>
            <a:r>
              <a:rPr lang="en-GB" sz="2800" b="1" dirty="0" smtClean="0"/>
              <a:t>Christchurch</a:t>
            </a:r>
          </a:p>
          <a:p>
            <a:r>
              <a:rPr lang="en-GB" sz="2800" b="1" dirty="0" smtClean="0"/>
              <a:t>Dunedin</a:t>
            </a:r>
          </a:p>
          <a:p>
            <a:r>
              <a:rPr lang="en-GB" sz="2800" b="1" dirty="0" err="1" smtClean="0"/>
              <a:t>Manukau</a:t>
            </a:r>
            <a:endParaRPr lang="en-GB" sz="2800" b="1" dirty="0" smtClean="0"/>
          </a:p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Wellingt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556792"/>
            <a:ext cx="5587306" cy="41904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3744383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Political system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New Zealand is </a:t>
            </a:r>
            <a:r>
              <a:rPr lang="en-GB" sz="2800" b="1" dirty="0" smtClean="0"/>
              <a:t>an independent member of the Commonwealth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The head of state is Queen Elizabeth II. represented by the Governor General.</a:t>
            </a:r>
          </a:p>
          <a:p>
            <a:r>
              <a:rPr lang="en-GB" sz="2800" b="1" dirty="0" smtClean="0"/>
              <a:t>flag</a:t>
            </a:r>
            <a:endParaRPr lang="en-GB" sz="2800" b="1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H:\Flag_of_New_Zealand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429000"/>
            <a:ext cx="4968551" cy="24842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4334200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Where is New Zealand situated?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the capital?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the national symbol?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Name some of the main cities.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Who are the native inhabitants?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Describe the political system.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398px-Young_Maori_man_danc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124744"/>
            <a:ext cx="3096344" cy="466785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Sources</a:t>
            </a:r>
            <a:r>
              <a:rPr lang="cs-CZ" sz="2800" dirty="0" smtClean="0"/>
              <a:t>: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000" dirty="0" smtClean="0">
                <a:hlinkClick r:id="rId2"/>
              </a:rPr>
              <a:t>http://en.wikipedia.org/wiki/New_Zealand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http://commons.wikimedia.org/wiki/File:Port_Levy,_Canterbury,_New_Zealand,_20th._Nov._2010_-_Flickr_-_PhillipC_(2).jpg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4"/>
              </a:rPr>
              <a:t>http://commons.wikimedia.org/wiki/File:Kiwi_bird_in_Christchurch,_New_Zealand,_2002-01-01.jpg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5"/>
              </a:rPr>
              <a:t>http://commons.wikimedia.org/wiki/File:Ruapehu.jpg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6"/>
              </a:rPr>
              <a:t>http://commons.wikimedia.org/wiki/File:Maori_dancers.jpg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7"/>
              </a:rPr>
              <a:t>http://commons.wikimedia.org/wiki/File:Flag_of_New_Zealand.svg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8"/>
              </a:rPr>
              <a:t>http://commons.wikimedia.org/wiki/File:Tasman_Valley_-_Aoraki_Mount_Cook_-_Canterbury.jpg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9"/>
              </a:rPr>
              <a:t>http://commons.wikimedia.org/wiki/File:Wellington.JPG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10"/>
              </a:rPr>
              <a:t>http://commons.wikimedia.org/wiki/File:Young_Maori_man_dancing.jpg</a:t>
            </a:r>
            <a:endParaRPr lang="cs-CZ" sz="2000" dirty="0" smtClean="0"/>
          </a:p>
          <a:p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496</Words>
  <Application>Microsoft Office PowerPoint</Application>
  <PresentationFormat>Předvádění na obrazovce (4:3)</PresentationFormat>
  <Paragraphs>106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New Zealand</vt:lpstr>
      <vt:lpstr>Prezentace aplikace PowerPoint</vt:lpstr>
      <vt:lpstr>Geography</vt:lpstr>
      <vt:lpstr>History</vt:lpstr>
      <vt:lpstr>Main cities</vt:lpstr>
      <vt:lpstr>Political system</vt:lpstr>
      <vt:lpstr>Questions</vt:lpstr>
      <vt:lpstr>Sources:</vt:lpstr>
    </vt:vector>
  </TitlesOfParts>
  <Company>SKOLA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Zealand</dc:title>
  <dc:creator>Sborovna-K</dc:creator>
  <cp:lastModifiedBy>Karel Filas, Ing.</cp:lastModifiedBy>
  <cp:revision>53</cp:revision>
  <dcterms:created xsi:type="dcterms:W3CDTF">2012-11-29T09:57:57Z</dcterms:created>
  <dcterms:modified xsi:type="dcterms:W3CDTF">2013-05-02T09:28:26Z</dcterms:modified>
</cp:coreProperties>
</file>