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62" r:id="rId3"/>
    <p:sldId id="263" r:id="rId4"/>
    <p:sldId id="267" r:id="rId5"/>
    <p:sldId id="266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Jak znáš Českou republiku?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r>
              <a:rPr lang="cs-CZ" dirty="0" smtClean="0"/>
              <a:t>Použij své znalosti, případně atlas!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79512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66834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sz="1100" b="1" dirty="0" err="1" smtClean="0"/>
              <a:t>Mgr.Jan</a:t>
            </a:r>
            <a:r>
              <a:rPr lang="cs-CZ" sz="1100" b="1" dirty="0" smtClean="0"/>
              <a:t> 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Fakticky to platí????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323850" y="1412875"/>
            <a:ext cx="8569325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Řeka Labe pramení v Orlických horách.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Liberec má více obyvatel než Plzeň.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Národní park Šumava je nejstarší NP v ČR 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Pravčická brána leží v Českém ráji.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Brnem protéká řeka Morava.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Chřiby patří do Karpatské soustavy.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Střela se vlévá do Berounky.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Největším rybníkem v ČR je Třeboňský rybník.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Máchovo jezero je uměle vytvořené.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Otava protéká Táborem.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Nejzápadnější bod ČR leží v Karlovarském kraji.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Metuje je pravý přítok Labe.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Že by skutečně 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323850" y="1412875"/>
            <a:ext cx="8820150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Řeka Labe protéká Jaroměří.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Děčín má více obyvatel než Karlovy Vary.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Národní park Podyjí  je nejmladší NP v ČR 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Trosky jsou tvořeny pískovcem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Trolejbusy se vyrábí v Mladé Boleslavi.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Praha je hora v Brdech.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Berounka je pravým přítokem Vltavy.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Vodní nádrž Fláje leží v Karlovarském kraji.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Hora Říp leží ve Středočeském kraji.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Hostinné a Štětí jsou města s těžebním průmyslem.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Většina těžebního průmyslu je v Ústeckém kraji.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Rokycany leží západně od Plzně.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435280" cy="1139825"/>
          </a:xfrm>
        </p:spPr>
        <p:txBody>
          <a:bodyPr/>
          <a:lstStyle/>
          <a:p>
            <a:r>
              <a:rPr lang="cs-CZ" dirty="0" smtClean="0"/>
              <a:t>Poznáš tuto horu?</a:t>
            </a:r>
            <a:br>
              <a:rPr lang="cs-CZ" dirty="0" smtClean="0"/>
            </a:br>
            <a:r>
              <a:rPr lang="cs-CZ" sz="2000" dirty="0" smtClean="0"/>
              <a:t>(Nápověda: leží nad osadou </a:t>
            </a:r>
            <a:r>
              <a:rPr lang="cs-CZ" sz="2000" dirty="0" err="1" smtClean="0"/>
              <a:t>Jizerka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630932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Bukovec</a:t>
            </a:r>
            <a:r>
              <a:rPr lang="cs-CZ" dirty="0" smtClean="0"/>
              <a:t>, 1005 m</a:t>
            </a:r>
            <a:endParaRPr lang="cs-CZ" dirty="0"/>
          </a:p>
        </p:txBody>
      </p:sp>
      <p:pic>
        <p:nvPicPr>
          <p:cNvPr id="6" name="Zástupný symbol pro obsah 5" descr="P206004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484784"/>
            <a:ext cx="6040967" cy="4530725"/>
          </a:xfrm>
        </p:spPr>
      </p:pic>
      <p:sp>
        <p:nvSpPr>
          <p:cNvPr id="5" name="TextovéPole 4"/>
          <p:cNvSpPr txBox="1"/>
          <p:nvPr/>
        </p:nvSpPr>
        <p:spPr>
          <a:xfrm>
            <a:off x="7524328" y="5661248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Fotoarchiv </a:t>
            </a:r>
            <a:r>
              <a:rPr lang="cs-CZ" dirty="0" smtClean="0"/>
              <a:t>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160</TotalTime>
  <Words>252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Opona</vt:lpstr>
      <vt:lpstr>Jak znáš Českou republiku?</vt:lpstr>
      <vt:lpstr>Fakticky to platí???? (zapiš, co je správně, zkus opravit chybná tvrzení!)</vt:lpstr>
      <vt:lpstr>Že by skutečně ???? (zapiš, co je správně, zkus opravit chybná tvrzení!)</vt:lpstr>
      <vt:lpstr>Poznáš tuto horu? (Nápověda: leží nad osadou Jizerka)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9</cp:revision>
  <dcterms:created xsi:type="dcterms:W3CDTF">2010-01-21T08:46:39Z</dcterms:created>
  <dcterms:modified xsi:type="dcterms:W3CDTF">2011-03-25T09:43:41Z</dcterms:modified>
</cp:coreProperties>
</file>