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8" r:id="rId3"/>
    <p:sldId id="262" r:id="rId4"/>
    <p:sldId id="261" r:id="rId5"/>
    <p:sldId id="263" r:id="rId6"/>
    <p:sldId id="264" r:id="rId7"/>
    <p:sldId id="267" r:id="rId8"/>
    <p:sldId id="265" r:id="rId9"/>
    <p:sldId id="257" r:id="rId10"/>
    <p:sldId id="266" r:id="rId11"/>
    <p:sldId id="268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>
        <p:scale>
          <a:sx n="115" d="100"/>
          <a:sy n="115" d="100"/>
        </p:scale>
        <p:origin x="-1428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C6BC-2936-4B50-98B3-E3BC94F0C2F1}" type="datetimeFigureOut">
              <a:rPr lang="en-GB" smtClean="0"/>
              <a:pPr/>
              <a:t>02/05/2013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9C8C-2B02-42BB-92B9-61A64BAD24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C6BC-2936-4B50-98B3-E3BC94F0C2F1}" type="datetimeFigureOut">
              <a:rPr lang="en-GB" smtClean="0"/>
              <a:pPr/>
              <a:t>02/05/2013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9C8C-2B02-42BB-92B9-61A64BAD24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C6BC-2936-4B50-98B3-E3BC94F0C2F1}" type="datetimeFigureOut">
              <a:rPr lang="en-GB" smtClean="0"/>
              <a:pPr/>
              <a:t>02/05/2013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9C8C-2B02-42BB-92B9-61A64BAD24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C6BC-2936-4B50-98B3-E3BC94F0C2F1}" type="datetimeFigureOut">
              <a:rPr lang="en-GB" smtClean="0"/>
              <a:pPr/>
              <a:t>02/05/2013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9C8C-2B02-42BB-92B9-61A64BAD24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C6BC-2936-4B50-98B3-E3BC94F0C2F1}" type="datetimeFigureOut">
              <a:rPr lang="en-GB" smtClean="0"/>
              <a:pPr/>
              <a:t>02/05/2013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9C8C-2B02-42BB-92B9-61A64BAD24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C6BC-2936-4B50-98B3-E3BC94F0C2F1}" type="datetimeFigureOut">
              <a:rPr lang="en-GB" smtClean="0"/>
              <a:pPr/>
              <a:t>02/05/2013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9C8C-2B02-42BB-92B9-61A64BAD24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C6BC-2936-4B50-98B3-E3BC94F0C2F1}" type="datetimeFigureOut">
              <a:rPr lang="en-GB" smtClean="0"/>
              <a:pPr/>
              <a:t>02/05/2013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9C8C-2B02-42BB-92B9-61A64BAD24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C6BC-2936-4B50-98B3-E3BC94F0C2F1}" type="datetimeFigureOut">
              <a:rPr lang="en-GB" smtClean="0"/>
              <a:pPr/>
              <a:t>02/05/2013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9C8C-2B02-42BB-92B9-61A64BAD24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C6BC-2936-4B50-98B3-E3BC94F0C2F1}" type="datetimeFigureOut">
              <a:rPr lang="en-GB" smtClean="0"/>
              <a:pPr/>
              <a:t>02/05/2013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9C8C-2B02-42BB-92B9-61A64BAD24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C6BC-2936-4B50-98B3-E3BC94F0C2F1}" type="datetimeFigureOut">
              <a:rPr lang="en-GB" smtClean="0"/>
              <a:pPr/>
              <a:t>02/05/2013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9C8C-2B02-42BB-92B9-61A64BAD24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C6BC-2936-4B50-98B3-E3BC94F0C2F1}" type="datetimeFigureOut">
              <a:rPr lang="en-GB" smtClean="0"/>
              <a:pPr/>
              <a:t>02/05/2013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9C8C-2B02-42BB-92B9-61A64BAD24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9C6BC-2936-4B50-98B3-E3BC94F0C2F1}" type="datetimeFigureOut">
              <a:rPr lang="en-GB" smtClean="0"/>
              <a:pPr/>
              <a:t>02/05/2013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EA9C8C-2B02-42BB-92B9-61A64BAD243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Grandcanyon_view5.jpg" TargetMode="External"/><Relationship Id="rId3" Type="http://schemas.openxmlformats.org/officeDocument/2006/relationships/hyperlink" Target="http://wikitravel.org/en/United_States_of_America" TargetMode="External"/><Relationship Id="rId7" Type="http://schemas.openxmlformats.org/officeDocument/2006/relationships/hyperlink" Target="http://en.wikipedia.org/wiki/File:Missrivermpls.jpg" TargetMode="External"/><Relationship Id="rId2" Type="http://schemas.openxmlformats.org/officeDocument/2006/relationships/hyperlink" Target="http://en.wikipedia.org/wiki/United_State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.wikipedia.org/wiki/File:Mississippi_River_Lock_and_Dam_number_7.jpg" TargetMode="External"/><Relationship Id="rId11" Type="http://schemas.openxmlformats.org/officeDocument/2006/relationships/image" Target="../media/image2.jpeg"/><Relationship Id="rId5" Type="http://schemas.openxmlformats.org/officeDocument/2006/relationships/hyperlink" Target="http://en.wikipedia.org/wiki/File:Mt._McKinley,_Denali_National_Park.jpg" TargetMode="External"/><Relationship Id="rId10" Type="http://schemas.openxmlformats.org/officeDocument/2006/relationships/image" Target="../media/image1.png"/><Relationship Id="rId4" Type="http://schemas.openxmlformats.org/officeDocument/2006/relationships/hyperlink" Target="http://commons.wikimedia.org/wiki/File:Map-USA-Regions01.png" TargetMode="External"/><Relationship Id="rId9" Type="http://schemas.openxmlformats.org/officeDocument/2006/relationships/hyperlink" Target="http://commons.wikimedia.org/wiki/File:Sky_Grand_Canyon.jpg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hyperlink" Target="http://en.wikipedia.org/wiki/File:HollywoodSign.jpg" TargetMode="External"/><Relationship Id="rId7" Type="http://schemas.openxmlformats.org/officeDocument/2006/relationships/hyperlink" Target="http://commons.wikimedia.org/wiki/File:Jordan_by_Lipofsky_16577.jpg" TargetMode="External"/><Relationship Id="rId2" Type="http://schemas.openxmlformats.org/officeDocument/2006/relationships/hyperlink" Target="http://en.wikipedia.org/wiki/File:Dean_Franklin_-_06.04.03_Mount_Rushmore_Monument_(by-sa)-3_new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Caesars_Palace_Night.jpg" TargetMode="External"/><Relationship Id="rId5" Type="http://schemas.openxmlformats.org/officeDocument/2006/relationships/hyperlink" Target="http://commons.wikimedia.org/wiki/File:Las_Vegas_by_Night.jpg" TargetMode="External"/><Relationship Id="rId4" Type="http://schemas.openxmlformats.org/officeDocument/2006/relationships/hyperlink" Target="http://commons.wikimedia.org/wiki/File:DetroitSkyline.jpg" TargetMode="External"/><Relationship Id="rId9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4518425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smtClean="0">
                          <a:effectLst/>
                        </a:rPr>
                        <a:t>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01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Spojené státy americké – reálie anglicky mluvících zemí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Geography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Mountains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Main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cities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Places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of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interest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Famous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people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Anglický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jazyk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Daniela </a:t>
                      </a:r>
                      <a:r>
                        <a:rPr lang="cs-CZ" sz="1200" baseline="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Popperová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Anglický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let, Technická zařízení budov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United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States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of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America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VY_22_INOVACE_01_05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2736304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Geography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12776"/>
            <a:ext cx="8147248" cy="4713387"/>
          </a:xfrm>
        </p:spPr>
        <p:txBody>
          <a:bodyPr/>
          <a:lstStyle/>
          <a:p>
            <a:r>
              <a:rPr lang="en-GB" sz="2800" dirty="0" smtClean="0"/>
              <a:t>The USA </a:t>
            </a:r>
            <a:r>
              <a:rPr lang="en-GB" sz="2800" b="1" dirty="0" smtClean="0"/>
              <a:t>are situated </a:t>
            </a:r>
            <a:r>
              <a:rPr lang="en-GB" sz="2800" dirty="0" smtClean="0"/>
              <a:t>in southern part of North America.</a:t>
            </a:r>
          </a:p>
          <a:p>
            <a:r>
              <a:rPr lang="en-GB" sz="2800" b="1" dirty="0" smtClean="0"/>
              <a:t>4th largest state </a:t>
            </a:r>
            <a:r>
              <a:rPr lang="en-GB" sz="2800" dirty="0" smtClean="0"/>
              <a:t>in the world</a:t>
            </a:r>
            <a:r>
              <a:rPr lang="cs-CZ" sz="2800" dirty="0" smtClean="0"/>
              <a:t> </a:t>
            </a:r>
            <a:endParaRPr lang="en-GB" sz="2800" dirty="0" smtClean="0"/>
          </a:p>
          <a:p>
            <a:r>
              <a:rPr lang="en-GB" sz="2800" dirty="0" smtClean="0"/>
              <a:t>They </a:t>
            </a:r>
            <a:r>
              <a:rPr lang="en-GB" sz="2800" b="1" dirty="0" smtClean="0"/>
              <a:t>border on </a:t>
            </a:r>
            <a:r>
              <a:rPr lang="en-GB" sz="2800" dirty="0" smtClean="0"/>
              <a:t>Mexico, the Atlantic Ocean, Canada and the Pacific Ocean.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cxnSp>
        <p:nvCxnSpPr>
          <p:cNvPr id="6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9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 descr="D:\Map-USA-Regions0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356992"/>
            <a:ext cx="3456384" cy="26444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66524584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Mountains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Appalachian Mountains</a:t>
            </a:r>
          </a:p>
          <a:p>
            <a:r>
              <a:rPr lang="en-GB" sz="2800" dirty="0" smtClean="0"/>
              <a:t>Cordilleras - Rocky Mountains</a:t>
            </a:r>
          </a:p>
          <a:p>
            <a:r>
              <a:rPr lang="en-GB" sz="2800" dirty="0" smtClean="0"/>
              <a:t>the highest peak is in Alaska - </a:t>
            </a:r>
            <a:r>
              <a:rPr lang="en-GB" sz="2800" b="1" dirty="0" smtClean="0"/>
              <a:t>Mt. McKinley </a:t>
            </a:r>
            <a:r>
              <a:rPr lang="en-GB" sz="2800" dirty="0" smtClean="0"/>
              <a:t>(6,194m)</a:t>
            </a:r>
            <a:endParaRPr lang="en-GB" sz="2800" dirty="0"/>
          </a:p>
        </p:txBody>
      </p:sp>
      <p:cxnSp>
        <p:nvCxnSpPr>
          <p:cNvPr id="6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9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0" name="Picture 2" descr="D:\800px-Mt__McKinley,_Denali_National_Par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3212976"/>
            <a:ext cx="5401358" cy="26865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58722870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219256" cy="5073427"/>
          </a:xfrm>
        </p:spPr>
        <p:txBody>
          <a:bodyPr/>
          <a:lstStyle/>
          <a:p>
            <a:r>
              <a:rPr lang="en-GB" sz="2800" u="sng" dirty="0" smtClean="0"/>
              <a:t>Rivers</a:t>
            </a:r>
            <a:r>
              <a:rPr lang="en-GB" sz="2800" dirty="0" smtClean="0"/>
              <a:t>: Mississippi, Missouri, Hudson, Colorado, Columbia, Rio Grande, Yukon</a:t>
            </a:r>
          </a:p>
          <a:p>
            <a:r>
              <a:rPr lang="en-GB" sz="2800" b="1" dirty="0" smtClean="0"/>
              <a:t>Great Lakes</a:t>
            </a:r>
            <a:r>
              <a:rPr lang="en-GB" sz="2800" dirty="0" smtClean="0"/>
              <a:t>: Lake Superior, Lake Michigan, Lake Huron, Lake Erie</a:t>
            </a:r>
          </a:p>
          <a:p>
            <a:pPr>
              <a:buNone/>
            </a:pP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2053" name="Picture 5" descr="C:\Users\popper\Pictures\misss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068960"/>
            <a:ext cx="4137802" cy="2708920"/>
          </a:xfrm>
          <a:prstGeom prst="rect">
            <a:avLst/>
          </a:prstGeom>
          <a:noFill/>
        </p:spPr>
      </p:pic>
      <p:cxnSp>
        <p:nvCxnSpPr>
          <p:cNvPr id="8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1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" name="Picture 2" descr="D:\Missrivermpl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068960"/>
            <a:ext cx="4032448" cy="27543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6399778"/>
      </p:ext>
    </p:extLst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2952328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National parks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b="1" dirty="0" smtClean="0"/>
              <a:t>Yellowstone National Park</a:t>
            </a:r>
          </a:p>
          <a:p>
            <a:r>
              <a:rPr lang="en-GB" sz="2800" b="1" dirty="0" smtClean="0"/>
              <a:t>Yosemite National Park</a:t>
            </a:r>
          </a:p>
          <a:p>
            <a:r>
              <a:rPr lang="en-GB" sz="2800" b="1" dirty="0" smtClean="0"/>
              <a:t>Grand Canyon National Park</a:t>
            </a:r>
          </a:p>
          <a:p>
            <a:r>
              <a:rPr lang="en-GB" sz="2800" b="1" dirty="0" smtClean="0"/>
              <a:t>Rocky Mountains National Park</a:t>
            </a:r>
          </a:p>
          <a:p>
            <a:pPr marL="0" indent="0">
              <a:buNone/>
            </a:pPr>
            <a:endParaRPr lang="cs-CZ" dirty="0"/>
          </a:p>
        </p:txBody>
      </p:sp>
      <p:cxnSp>
        <p:nvCxnSpPr>
          <p:cNvPr id="6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9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 descr="D:\800px-Grandcanyon_view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645024"/>
            <a:ext cx="3672408" cy="2320570"/>
          </a:xfrm>
          <a:prstGeom prst="rect">
            <a:avLst/>
          </a:prstGeom>
          <a:noFill/>
        </p:spPr>
      </p:pic>
      <p:pic>
        <p:nvPicPr>
          <p:cNvPr id="1027" name="Picture 3" descr="D:\800px-Sky_Grand_Canyo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3645024"/>
            <a:ext cx="3672408" cy="23222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867686"/>
      </p:ext>
    </p:extLst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Main cities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 smtClean="0"/>
              <a:t>Chicago</a:t>
            </a:r>
            <a:r>
              <a:rPr lang="en-GB" sz="2800" dirty="0" smtClean="0"/>
              <a:t> – the centre of industry</a:t>
            </a:r>
          </a:p>
          <a:p>
            <a:r>
              <a:rPr lang="en-GB" sz="2800" b="1" dirty="0" smtClean="0"/>
              <a:t>Detroit</a:t>
            </a:r>
            <a:r>
              <a:rPr lang="en-GB" sz="2800" dirty="0" smtClean="0"/>
              <a:t> – car industry: Ford, Chrysler, Cadillac</a:t>
            </a:r>
          </a:p>
          <a:p>
            <a:r>
              <a:rPr lang="en-GB" sz="2800" b="1" dirty="0" smtClean="0"/>
              <a:t>Houston </a:t>
            </a:r>
          </a:p>
          <a:p>
            <a:r>
              <a:rPr lang="en-GB" sz="2800" b="1" dirty="0" smtClean="0"/>
              <a:t>Philadelphia</a:t>
            </a:r>
          </a:p>
          <a:p>
            <a:r>
              <a:rPr lang="en-GB" sz="2800" b="1" dirty="0" smtClean="0"/>
              <a:t>Boston</a:t>
            </a:r>
          </a:p>
          <a:p>
            <a:r>
              <a:rPr lang="en-GB" sz="2800" b="1" dirty="0" smtClean="0"/>
              <a:t>Miami</a:t>
            </a:r>
            <a:endParaRPr lang="en-GB" sz="2800" b="1" dirty="0"/>
          </a:p>
        </p:txBody>
      </p:sp>
      <p:cxnSp>
        <p:nvCxnSpPr>
          <p:cNvPr id="6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9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098" name="Picture 2" descr="D:\DetroitSkylin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2624572"/>
            <a:ext cx="5184576" cy="31323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8675885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368152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Places of interests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 smtClean="0"/>
              <a:t>Mt. Rushmore </a:t>
            </a:r>
            <a:r>
              <a:rPr lang="en-GB" sz="2800" dirty="0" smtClean="0"/>
              <a:t>- the mountain with colossal portrait heads of US Presidents Washington, Jefferson, Lincoln and Roosevelt </a:t>
            </a:r>
          </a:p>
          <a:p>
            <a:r>
              <a:rPr lang="en-GB" sz="2800" b="1" dirty="0" smtClean="0"/>
              <a:t>Los Angeles</a:t>
            </a:r>
            <a:r>
              <a:rPr lang="en-GB" sz="2800" dirty="0" smtClean="0"/>
              <a:t>: </a:t>
            </a:r>
            <a:r>
              <a:rPr lang="en-GB" sz="2800" b="1" dirty="0" smtClean="0"/>
              <a:t>Hollywood</a:t>
            </a:r>
            <a:r>
              <a:rPr lang="en-GB" sz="2800" dirty="0" smtClean="0"/>
              <a:t> - the centre of film industry</a:t>
            </a:r>
            <a:endParaRPr lang="en-GB" sz="2800" dirty="0"/>
          </a:p>
        </p:txBody>
      </p:sp>
      <p:pic>
        <p:nvPicPr>
          <p:cNvPr id="9218" name="Picture 2" descr="C:\Users\popper\Pictures\mt rush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3477180"/>
            <a:ext cx="3672407" cy="2443820"/>
          </a:xfrm>
          <a:prstGeom prst="rect">
            <a:avLst/>
          </a:prstGeom>
          <a:noFill/>
        </p:spPr>
      </p:pic>
      <p:cxnSp>
        <p:nvCxnSpPr>
          <p:cNvPr id="6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9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4" name="Picture 2" descr="D:\800px-HollywoodSig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573016"/>
            <a:ext cx="3888432" cy="23987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016419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Places worth visiting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 smtClean="0"/>
              <a:t>Disneyland</a:t>
            </a:r>
          </a:p>
          <a:p>
            <a:r>
              <a:rPr lang="en-GB" sz="2800" b="1" dirty="0" smtClean="0"/>
              <a:t>San Francisco </a:t>
            </a:r>
            <a:r>
              <a:rPr lang="en-GB" sz="2800" dirty="0" smtClean="0"/>
              <a:t>– one of the most picturesque cities, a cable car</a:t>
            </a:r>
          </a:p>
          <a:p>
            <a:r>
              <a:rPr lang="en-GB" sz="2800" b="1" dirty="0" smtClean="0"/>
              <a:t>Las Vegas </a:t>
            </a:r>
            <a:r>
              <a:rPr lang="en-GB" sz="2800" dirty="0" smtClean="0"/>
              <a:t>– famous for casinos</a:t>
            </a:r>
            <a:endParaRPr lang="en-GB" sz="2800" dirty="0"/>
          </a:p>
        </p:txBody>
      </p:sp>
      <p:cxnSp>
        <p:nvCxnSpPr>
          <p:cNvPr id="6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9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4" name="Picture 2" descr="D:\800px-Las_Vegas_by_Nigh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573016"/>
            <a:ext cx="3879351" cy="2395786"/>
          </a:xfrm>
          <a:prstGeom prst="rect">
            <a:avLst/>
          </a:prstGeom>
          <a:noFill/>
        </p:spPr>
      </p:pic>
      <p:pic>
        <p:nvPicPr>
          <p:cNvPr id="3075" name="Picture 3" descr="D:\800px-Caesars_Palace_Nigh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7" y="3140968"/>
            <a:ext cx="3558281" cy="26687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7859213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Famous people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 smtClean="0"/>
              <a:t>Michael Jackson</a:t>
            </a:r>
          </a:p>
          <a:p>
            <a:r>
              <a:rPr lang="en-GB" sz="2800" b="1" dirty="0" smtClean="0"/>
              <a:t>Muhammad </a:t>
            </a:r>
            <a:r>
              <a:rPr lang="en-GB" sz="2800" b="1" dirty="0" err="1" smtClean="0"/>
              <a:t>Alli</a:t>
            </a:r>
            <a:endParaRPr lang="en-GB" sz="2800" b="1" dirty="0" smtClean="0"/>
          </a:p>
          <a:p>
            <a:r>
              <a:rPr lang="en-GB" sz="2800" b="1" dirty="0" smtClean="0"/>
              <a:t>Michael Jordan</a:t>
            </a:r>
          </a:p>
          <a:p>
            <a:r>
              <a:rPr lang="en-GB" sz="2800" b="1" dirty="0" smtClean="0"/>
              <a:t>Madonna</a:t>
            </a:r>
          </a:p>
          <a:p>
            <a:r>
              <a:rPr lang="en-GB" sz="2800" b="1" dirty="0" smtClean="0"/>
              <a:t>Tina Turner</a:t>
            </a:r>
          </a:p>
          <a:p>
            <a:r>
              <a:rPr lang="en-GB" sz="2800" b="1" dirty="0" smtClean="0"/>
              <a:t>Neil Armstrong</a:t>
            </a:r>
          </a:p>
          <a:p>
            <a:r>
              <a:rPr lang="en-GB" sz="2800" b="1" dirty="0" smtClean="0"/>
              <a:t>Elvis Presley</a:t>
            </a:r>
          </a:p>
          <a:p>
            <a:r>
              <a:rPr lang="en-GB" sz="2800" b="1" dirty="0" smtClean="0"/>
              <a:t>Marilyn Monroe</a:t>
            </a:r>
            <a:endParaRPr lang="en-GB" sz="2800" b="1" dirty="0"/>
          </a:p>
        </p:txBody>
      </p:sp>
      <p:cxnSp>
        <p:nvCxnSpPr>
          <p:cNvPr id="8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1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6147" name="Picture 3" descr="D:\Jordan_by_Lipofsky_1657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484784"/>
            <a:ext cx="3384376" cy="43317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25116149"/>
      </p:ext>
    </p:extLst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cs-CZ" sz="3200" b="1" dirty="0" err="1" smtClean="0"/>
              <a:t>Questions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000" dirty="0" smtClean="0"/>
              <a:t>Where are the USA situated?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000" dirty="0" smtClean="0"/>
              <a:t>Are they the first largest state in the world?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000" dirty="0" smtClean="0"/>
              <a:t>What´s the highest peak of the States?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000" dirty="0" smtClean="0"/>
              <a:t>Can you name some American rivers?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000" dirty="0" smtClean="0"/>
              <a:t>What are the most famous American parks?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000" dirty="0" smtClean="0"/>
              <a:t>Can you name the main cities?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000" dirty="0" smtClean="0"/>
              <a:t>Which places are worth visiting in the USA?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000" dirty="0" smtClean="0"/>
              <a:t>Do you know some famous American people?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  <p:cxnSp>
        <p:nvCxnSpPr>
          <p:cNvPr id="6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9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/>
          </a:bodyPr>
          <a:lstStyle/>
          <a:p>
            <a:r>
              <a:rPr lang="cs-CZ" sz="2000" dirty="0" err="1" smtClean="0"/>
              <a:t>Sources</a:t>
            </a:r>
            <a:r>
              <a:rPr lang="cs-CZ" sz="2000" dirty="0" smtClean="0"/>
              <a:t>:</a:t>
            </a:r>
            <a:endParaRPr lang="en-GB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08720"/>
            <a:ext cx="8686800" cy="5949280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1800" dirty="0" smtClean="0"/>
          </a:p>
          <a:p>
            <a:r>
              <a:rPr lang="en-GB" sz="1800" dirty="0" smtClean="0">
                <a:hlinkClick r:id="rId2"/>
              </a:rPr>
              <a:t>http://en.wikipedia.org/wiki/United_States</a:t>
            </a:r>
            <a:endParaRPr lang="cs-CZ" sz="1800" dirty="0" smtClean="0"/>
          </a:p>
          <a:p>
            <a:r>
              <a:rPr lang="en-GB" sz="1800" dirty="0" smtClean="0">
                <a:hlinkClick r:id="rId3"/>
              </a:rPr>
              <a:t>http://wikitravel.org/en/United_States_of_America</a:t>
            </a:r>
            <a:endParaRPr lang="cs-CZ" sz="1800" dirty="0" smtClean="0"/>
          </a:p>
          <a:p>
            <a:r>
              <a:rPr lang="en-US" sz="1800" dirty="0" smtClean="0"/>
              <a:t>[</a:t>
            </a:r>
            <a:r>
              <a:rPr lang="cs-CZ" sz="1800" dirty="0" smtClean="0"/>
              <a:t> cit. 2013- 03-06</a:t>
            </a:r>
            <a:r>
              <a:rPr lang="en-US" sz="1800" dirty="0" smtClean="0"/>
              <a:t>]</a:t>
            </a:r>
            <a:r>
              <a:rPr lang="cs-CZ" sz="1800" dirty="0" smtClean="0"/>
              <a:t>. Dostupný pod licencí Public </a:t>
            </a:r>
            <a:r>
              <a:rPr lang="cs-CZ" sz="1800" dirty="0" err="1" smtClean="0"/>
              <a:t>domain</a:t>
            </a:r>
            <a:r>
              <a:rPr lang="cs-CZ" sz="1800" dirty="0" smtClean="0"/>
              <a:t> na WWW.</a:t>
            </a:r>
          </a:p>
          <a:p>
            <a:r>
              <a:rPr lang="cs-CZ" sz="1800" dirty="0" smtClean="0">
                <a:hlinkClick r:id="rId4"/>
              </a:rPr>
              <a:t>http://commons.wikimedia.org/wiki/File:Map-USA-Regions01.png</a:t>
            </a:r>
            <a:endParaRPr lang="cs-CZ" sz="1800" dirty="0" smtClean="0"/>
          </a:p>
          <a:p>
            <a:r>
              <a:rPr lang="en-US" sz="1800" dirty="0" smtClean="0"/>
              <a:t>[</a:t>
            </a:r>
            <a:r>
              <a:rPr lang="cs-CZ" sz="1800" dirty="0" smtClean="0"/>
              <a:t> cit. 2013- 03-06</a:t>
            </a:r>
            <a:r>
              <a:rPr lang="en-US" sz="1800" dirty="0" smtClean="0"/>
              <a:t>]</a:t>
            </a:r>
            <a:r>
              <a:rPr lang="cs-CZ" sz="1800" dirty="0" smtClean="0"/>
              <a:t>. Dostupný pod licencí </a:t>
            </a:r>
            <a:r>
              <a:rPr lang="cs-CZ" sz="1800" dirty="0" err="1" smtClean="0"/>
              <a:t>Creative</a:t>
            </a:r>
            <a:r>
              <a:rPr lang="cs-CZ" sz="1800" dirty="0" smtClean="0"/>
              <a:t> </a:t>
            </a:r>
            <a:r>
              <a:rPr lang="cs-CZ" sz="1800" dirty="0" err="1" smtClean="0"/>
              <a:t>Commons</a:t>
            </a:r>
            <a:r>
              <a:rPr lang="cs-CZ" sz="1800" dirty="0" smtClean="0"/>
              <a:t> na WWW.</a:t>
            </a:r>
          </a:p>
          <a:p>
            <a:r>
              <a:rPr lang="en-GB" sz="1800" dirty="0" smtClean="0">
                <a:hlinkClick r:id="rId5"/>
              </a:rPr>
              <a:t>http://en.wikipedia.org/wiki/File:Mt._McKinley,_Denali_National_Park.jpg</a:t>
            </a:r>
            <a:endParaRPr lang="cs-CZ" sz="1800" dirty="0" smtClean="0"/>
          </a:p>
          <a:p>
            <a:r>
              <a:rPr lang="en-US" sz="1800" dirty="0" smtClean="0"/>
              <a:t>[</a:t>
            </a:r>
            <a:r>
              <a:rPr lang="cs-CZ" sz="1800" dirty="0" smtClean="0"/>
              <a:t> cit. 2013- 03-06</a:t>
            </a:r>
            <a:r>
              <a:rPr lang="en-US" sz="1800" dirty="0" smtClean="0"/>
              <a:t>]</a:t>
            </a:r>
            <a:r>
              <a:rPr lang="cs-CZ" sz="1800" dirty="0" smtClean="0"/>
              <a:t>. Dostupný pod licencí Public </a:t>
            </a:r>
            <a:r>
              <a:rPr lang="cs-CZ" sz="1800" dirty="0" err="1" smtClean="0"/>
              <a:t>domain</a:t>
            </a:r>
            <a:r>
              <a:rPr lang="cs-CZ" sz="1800" dirty="0" smtClean="0"/>
              <a:t> na WWW.</a:t>
            </a:r>
          </a:p>
          <a:p>
            <a:r>
              <a:rPr lang="en-GB" sz="1800" dirty="0" smtClean="0">
                <a:hlinkClick r:id="rId6"/>
              </a:rPr>
              <a:t>http://en.wikipedia.org/wiki/File:Mississippi_River_Lock_and_Dam_number_7.jpg</a:t>
            </a:r>
            <a:endParaRPr lang="cs-CZ" sz="1800" dirty="0" smtClean="0"/>
          </a:p>
          <a:p>
            <a:r>
              <a:rPr lang="en-US" sz="1800" dirty="0" smtClean="0"/>
              <a:t>[</a:t>
            </a:r>
            <a:r>
              <a:rPr lang="cs-CZ" sz="1800" dirty="0" smtClean="0"/>
              <a:t> cit. 2013- 03-06</a:t>
            </a:r>
            <a:r>
              <a:rPr lang="en-US" sz="1800" dirty="0" smtClean="0"/>
              <a:t>]</a:t>
            </a:r>
            <a:r>
              <a:rPr lang="cs-CZ" sz="1800" dirty="0" smtClean="0"/>
              <a:t>. Dostupný pod licencí Public </a:t>
            </a:r>
            <a:r>
              <a:rPr lang="cs-CZ" sz="1800" dirty="0" err="1" smtClean="0"/>
              <a:t>domain</a:t>
            </a:r>
            <a:r>
              <a:rPr lang="cs-CZ" sz="1800" dirty="0" smtClean="0"/>
              <a:t> na WWW.</a:t>
            </a:r>
          </a:p>
          <a:p>
            <a:r>
              <a:rPr lang="cs-CZ" sz="1800" dirty="0" smtClean="0">
                <a:hlinkClick r:id="rId7"/>
              </a:rPr>
              <a:t>http://en.wikipedia.org/wiki/File:Missrivermpls.jpg</a:t>
            </a:r>
            <a:endParaRPr lang="cs-CZ" sz="1800" dirty="0" smtClean="0"/>
          </a:p>
          <a:p>
            <a:r>
              <a:rPr lang="en-US" sz="1800" dirty="0" smtClean="0"/>
              <a:t>[</a:t>
            </a:r>
            <a:r>
              <a:rPr lang="cs-CZ" sz="1800" dirty="0" smtClean="0"/>
              <a:t> cit. 2013- 03-06</a:t>
            </a:r>
            <a:r>
              <a:rPr lang="en-US" sz="1800" dirty="0" smtClean="0"/>
              <a:t>]</a:t>
            </a:r>
            <a:r>
              <a:rPr lang="cs-CZ" sz="1800" dirty="0" smtClean="0"/>
              <a:t>. Dostupný pod licencí </a:t>
            </a:r>
            <a:r>
              <a:rPr lang="cs-CZ" sz="1800" dirty="0" err="1" smtClean="0"/>
              <a:t>Creative</a:t>
            </a:r>
            <a:r>
              <a:rPr lang="cs-CZ" sz="1800" dirty="0" smtClean="0"/>
              <a:t> </a:t>
            </a:r>
            <a:r>
              <a:rPr lang="cs-CZ" sz="1800" dirty="0" err="1" smtClean="0"/>
              <a:t>Commons</a:t>
            </a:r>
            <a:r>
              <a:rPr lang="cs-CZ" sz="1800" dirty="0" smtClean="0"/>
              <a:t> na WWW.</a:t>
            </a:r>
          </a:p>
          <a:p>
            <a:r>
              <a:rPr lang="en-GB" sz="1800" dirty="0" smtClean="0">
                <a:hlinkClick r:id="rId8"/>
              </a:rPr>
              <a:t>http://commons.wikimedia.org/wiki/File:Grandcanyon_view5.jpg</a:t>
            </a:r>
            <a:endParaRPr lang="cs-CZ" sz="1800" dirty="0" smtClean="0"/>
          </a:p>
          <a:p>
            <a:r>
              <a:rPr lang="en-US" sz="1800" dirty="0" smtClean="0"/>
              <a:t>[</a:t>
            </a:r>
            <a:r>
              <a:rPr lang="cs-CZ" sz="1800" dirty="0" smtClean="0"/>
              <a:t> cit. 2013- 03-06</a:t>
            </a:r>
            <a:r>
              <a:rPr lang="en-US" sz="1800" dirty="0" smtClean="0"/>
              <a:t>]</a:t>
            </a:r>
            <a:r>
              <a:rPr lang="cs-CZ" sz="1800" dirty="0" smtClean="0"/>
              <a:t>. Dostupný pod licencí </a:t>
            </a:r>
            <a:r>
              <a:rPr lang="cs-CZ" sz="1800" dirty="0" err="1" smtClean="0"/>
              <a:t>Creative</a:t>
            </a:r>
            <a:r>
              <a:rPr lang="cs-CZ" sz="1800" dirty="0" smtClean="0"/>
              <a:t> </a:t>
            </a:r>
            <a:r>
              <a:rPr lang="cs-CZ" sz="1800" dirty="0" err="1" smtClean="0"/>
              <a:t>Commons</a:t>
            </a:r>
            <a:r>
              <a:rPr lang="cs-CZ" sz="1800" dirty="0" smtClean="0"/>
              <a:t> na WWW.</a:t>
            </a:r>
          </a:p>
          <a:p>
            <a:r>
              <a:rPr lang="en-GB" sz="1800" dirty="0" smtClean="0">
                <a:hlinkClick r:id="rId9"/>
              </a:rPr>
              <a:t>http://commons.wikimedia.org/wiki/File:Sky_Grand_Canyon.jpg</a:t>
            </a:r>
            <a:endParaRPr lang="cs-CZ" sz="1800" dirty="0" smtClean="0"/>
          </a:p>
        </p:txBody>
      </p:sp>
      <p:cxnSp>
        <p:nvCxnSpPr>
          <p:cNvPr id="4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000" dirty="0" smtClean="0"/>
              <a:t>[</a:t>
            </a:r>
            <a:r>
              <a:rPr lang="cs-CZ" sz="2000" dirty="0" smtClean="0"/>
              <a:t> cit. 2013- 03-06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2"/>
              </a:rPr>
              <a:t>http://en.wikipedia.org/wiki/File:Dean_Franklin_-_06.04.03_Mount_Rushmore_Monument_(by-sa)-3_new.jpg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2013- 03-06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3"/>
              </a:rPr>
              <a:t>http://en.wikipedia.org/wiki/File:HollywoodSign.jpg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2013- 03-06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4"/>
              </a:rPr>
              <a:t>http://commons.wikimedia.org/wiki/File:DetroitSkyline.jpg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2013- 03-06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5"/>
              </a:rPr>
              <a:t>http://commons.wikimedia.org/wiki/File:Las_Vegas_by_Night.jpg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2013- 03-06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Public </a:t>
            </a:r>
            <a:r>
              <a:rPr lang="cs-CZ" sz="2000" dirty="0" err="1" smtClean="0"/>
              <a:t>domain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6"/>
              </a:rPr>
              <a:t>http://commons.wikimedia.org/wiki/File:Caesars_Palace_Night.jpg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</a:t>
            </a:r>
            <a:r>
              <a:rPr lang="cs-CZ" sz="2000" smtClean="0"/>
              <a:t>2013- 03-06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>
                <a:hlinkClick r:id="rId7"/>
              </a:rPr>
              <a:t>http://commons.wikimedia.org/wiki/File:Jordan_by_Lipofsky_16577.jpg</a:t>
            </a:r>
            <a:endParaRPr lang="cs-CZ" sz="2000" dirty="0" smtClean="0"/>
          </a:p>
          <a:p>
            <a:endParaRPr lang="cs-CZ" sz="2000" dirty="0" smtClean="0"/>
          </a:p>
        </p:txBody>
      </p:sp>
      <p:cxnSp>
        <p:nvCxnSpPr>
          <p:cNvPr id="4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673</Words>
  <Application>Microsoft Office PowerPoint</Application>
  <PresentationFormat>Předvádění na obrazovce (4:3)</PresentationFormat>
  <Paragraphs>136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STŘEDNÍ ŠKOLA STAVEBNÍ A TECHNICKÁ Ústí nad Labem, Čelakovského 5, příspěvková organizace Páteřní škola Ústeckého kraje</vt:lpstr>
      <vt:lpstr>Geography</vt:lpstr>
      <vt:lpstr>Mountains</vt:lpstr>
      <vt:lpstr>Prezentace aplikace PowerPoint</vt:lpstr>
      <vt:lpstr>National parks</vt:lpstr>
      <vt:lpstr>Main cities</vt:lpstr>
      <vt:lpstr>Places of interests</vt:lpstr>
      <vt:lpstr>Places worth visiting</vt:lpstr>
      <vt:lpstr>Famous people</vt:lpstr>
      <vt:lpstr>Questions</vt:lpstr>
      <vt:lpstr>Sources: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popper</dc:creator>
  <cp:lastModifiedBy>Karel Filas, Ing.</cp:lastModifiedBy>
  <cp:revision>51</cp:revision>
  <dcterms:created xsi:type="dcterms:W3CDTF">2012-12-21T09:57:22Z</dcterms:created>
  <dcterms:modified xsi:type="dcterms:W3CDTF">2013-05-02T09:28:07Z</dcterms:modified>
</cp:coreProperties>
</file>