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5" r:id="rId2"/>
    <p:sldId id="264" r:id="rId3"/>
    <p:sldId id="268" r:id="rId4"/>
    <p:sldId id="267" r:id="rId5"/>
    <p:sldId id="266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2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7171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2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3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4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5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6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7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8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9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0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1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2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3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4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5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6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7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8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9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90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91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92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193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7194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5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6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AB1E24B-E918-430C-B353-45731E2085C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2C0748-7114-4731-8D61-664855012AC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0096AF-3BDC-4E84-BA46-576C4E8EF5F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66B7DB-9A0D-4BA9-A9A6-A1D4F5845D0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33838B7-D371-463F-A974-D27A31DCA40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B91798-2DF8-43AB-ABC7-1EB2A2A552F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D12C53-C243-47AB-BA08-FEE675E144F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AAE4D2-4389-4832-B476-2385B57B65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95A179-003B-4BCC-8C0A-1284E105448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0CB807-221A-4C25-8878-2A2055F12D1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FB83DC-2AD8-4672-AEB9-4D91307A344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614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6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17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AD86056-030C-4BD7-AA35-F9463341FA0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17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cs-CZ" dirty="0" smtClean="0"/>
              <a:t>Jak znáš Českou republiku?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cs-CZ" dirty="0" smtClean="0"/>
              <a:t>Použij své znalosti, případně atlas!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0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7596336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sz="1100" b="1" dirty="0" err="1" smtClean="0"/>
              <a:t>Mgr.Jan</a:t>
            </a:r>
            <a:r>
              <a:rPr lang="cs-CZ" sz="1100" b="1" dirty="0" smtClean="0"/>
              <a:t> Kašpar</a:t>
            </a:r>
            <a:endParaRPr lang="cs-CZ" sz="11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67944" y="32129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cs-CZ">
                <a:solidFill>
                  <a:srgbClr val="FFFF00"/>
                </a:solidFill>
              </a:rPr>
              <a:t>Je to pravda????</a:t>
            </a:r>
            <a:br>
              <a:rPr lang="cs-CZ">
                <a:solidFill>
                  <a:srgbClr val="FFFF00"/>
                </a:solidFill>
              </a:rPr>
            </a:br>
            <a:r>
              <a:rPr lang="cs-CZ" sz="2400">
                <a:solidFill>
                  <a:srgbClr val="FFFF00"/>
                </a:solidFill>
              </a:rPr>
              <a:t>(zapiš, co je správně, </a:t>
            </a:r>
            <a:r>
              <a:rPr lang="cs-CZ" sz="1900">
                <a:solidFill>
                  <a:srgbClr val="FFFF00"/>
                </a:solidFill>
              </a:rPr>
              <a:t>zkus opravit chybná tvrzení!</a:t>
            </a:r>
            <a:r>
              <a:rPr lang="cs-CZ" sz="240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850" y="1412875"/>
            <a:ext cx="882015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Autobusy se vyrábí v Kopřivnici.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Karlovarský kraj patří rozlohou mezi největší.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c) Přehrada Hracholusky leží na Berounce.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d) Ropovod Družba vede ze západní Evropy.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Tanvaldský Špičák je vyšší než Špičák v Krušnohoří.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Radhošť je vyšší než 1000 m.n.m.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Meandr je antropogenní tvar.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Mariánské Lázně leží v Plzeňském kraji.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Chmel se pěstuje hlavně v jihočeských pánvích.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Rozvadov je hraniční přechod do Rakouska.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k) Smrk v JH je vyšší než Smrk v Rychlebských h. </a:t>
            </a:r>
          </a:p>
          <a:p>
            <a:r>
              <a:rPr lang="cs-CZ" sz="280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l) V Plzni je mezinárodní letiště.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sz="280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Skutečně????</a:t>
            </a:r>
            <a:r>
              <a:rPr lang="cs-CZ" dirty="0">
                <a:solidFill>
                  <a:srgbClr val="FFFF00"/>
                </a:solidFill>
              </a:rPr>
              <a:t/>
            </a:r>
            <a:br>
              <a:rPr lang="cs-CZ" dirty="0">
                <a:solidFill>
                  <a:srgbClr val="FFFF00"/>
                </a:solidFill>
              </a:rPr>
            </a:br>
            <a:r>
              <a:rPr lang="cs-CZ" sz="2400" dirty="0">
                <a:solidFill>
                  <a:srgbClr val="FFFF00"/>
                </a:solidFill>
              </a:rPr>
              <a:t>(zapiš, co je správně, </a:t>
            </a:r>
            <a:r>
              <a:rPr lang="cs-CZ" sz="1900" dirty="0">
                <a:solidFill>
                  <a:srgbClr val="FFFF00"/>
                </a:solidFill>
              </a:rPr>
              <a:t>zkus opravit chybná tvrzení!</a:t>
            </a:r>
            <a:r>
              <a:rPr lang="cs-CZ" sz="2400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850" y="1412875"/>
            <a:ext cx="8820150" cy="582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Temelín je jaderná elektrárna.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Karlovarský kraj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sousedí s Libereckým krajem.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c) Přehrada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Šance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leží na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Moravici.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d) Ropovod Družba vede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 Litoměřic.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Plechý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je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vyšší než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Jizera.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Řeka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Ploučnice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se vlévá do Vltavy.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Halda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antropogenní tvar.</a:t>
            </a: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Konstantinovy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Lázně leží v Plzeňském kraji. </a:t>
            </a: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Vinná réva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pěstuje hlavně v jihočeských pánvích. </a:t>
            </a: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Harrachov 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hraniční přechod do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Německa.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Řeka Ohře pramení mimo území ČR.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l) V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Brně je sídlo ústavního soudu ČR.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435280" cy="1139825"/>
          </a:xfrm>
        </p:spPr>
        <p:txBody>
          <a:bodyPr/>
          <a:lstStyle/>
          <a:p>
            <a:r>
              <a:rPr lang="cs-CZ" dirty="0" smtClean="0"/>
              <a:t>Jak se jmenuje vrchol s křížem?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580526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 přeci Ořešník (804m)</a:t>
            </a:r>
            <a:endParaRPr lang="cs-CZ" dirty="0"/>
          </a:p>
        </p:txBody>
      </p:sp>
      <p:pic>
        <p:nvPicPr>
          <p:cNvPr id="6" name="Zástupný symbol pro obsah 5" descr="zim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556792"/>
            <a:ext cx="5080000" cy="3810000"/>
          </a:xfrm>
        </p:spPr>
      </p:pic>
      <p:sp>
        <p:nvSpPr>
          <p:cNvPr id="5" name="TextovéPole 4"/>
          <p:cNvSpPr txBox="1"/>
          <p:nvPr/>
        </p:nvSpPr>
        <p:spPr>
          <a:xfrm>
            <a:off x="7236296" y="5085184"/>
            <a:ext cx="792088" cy="369332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 Fotoarchiv </a:t>
            </a:r>
            <a:r>
              <a:rPr lang="cs-CZ" dirty="0" smtClean="0"/>
              <a:t>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175</TotalTime>
  <Words>259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Opona</vt:lpstr>
      <vt:lpstr>Jak znáš Českou republiku?</vt:lpstr>
      <vt:lpstr>Je to pravda???? (zapiš, co je správně, zkus opravit chybná tvrzení!)</vt:lpstr>
      <vt:lpstr>Skutečně???? (zapiš, co je správně, zkus opravit chybná tvrzení!)</vt:lpstr>
      <vt:lpstr>Jak se jmenuje vrchol s křížem?</vt:lpstr>
      <vt:lpstr>Použité zdroje:</vt:lpstr>
    </vt:vector>
  </TitlesOfParts>
  <Company>ZS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Rozhodni o pravdivosti tvrzení: </dc:title>
  <dc:creator>HONZA</dc:creator>
  <cp:lastModifiedBy>HONZA</cp:lastModifiedBy>
  <cp:revision>11</cp:revision>
  <dcterms:created xsi:type="dcterms:W3CDTF">2010-01-21T08:46:39Z</dcterms:created>
  <dcterms:modified xsi:type="dcterms:W3CDTF">2011-03-25T09:44:01Z</dcterms:modified>
</cp:coreProperties>
</file>