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3B2205-8486-45E7-B46E-39BB85AC9D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Vy_32_INOVACE_11_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Zdeněk Fibich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500594"/>
          </a:xfrm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Základní údaje o hudebním skladateli </a:t>
            </a:r>
            <a:br>
              <a:rPr lang="cs-CZ" sz="2400" dirty="0" smtClean="0">
                <a:latin typeface="Century Schoolbook" pitchFamily="18" charset="0"/>
              </a:rPr>
            </a:br>
            <a:r>
              <a:rPr lang="cs-CZ" sz="2400" dirty="0" smtClean="0">
                <a:latin typeface="Century Schoolbook" pitchFamily="18" charset="0"/>
              </a:rPr>
              <a:t>    Leoši Janáčkovi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smtClean="0">
                <a:latin typeface="Century Schoolbook" pitchFamily="18" charset="0"/>
              </a:rPr>
              <a:t> Klíčová </a:t>
            </a:r>
            <a:r>
              <a:rPr lang="cs-CZ" sz="2400" dirty="0" smtClean="0">
                <a:latin typeface="Century Schoolbook" pitchFamily="18" charset="0"/>
              </a:rPr>
              <a:t>slova: skladatel, studia, rodina</a:t>
            </a: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7752" y="0"/>
            <a:ext cx="4286248" cy="85723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LEOŠ Janáček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14942" y="1857364"/>
            <a:ext cx="3929058" cy="334651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000" dirty="0" smtClean="0">
                <a:latin typeface="Arial Rounded MT Bold" pitchFamily="34" charset="0"/>
                <a:cs typeface="Aharoni" pitchFamily="2" charset="-79"/>
              </a:rPr>
            </a:br>
            <a:endParaRPr lang="cs-CZ" sz="2000" dirty="0" smtClean="0">
              <a:latin typeface="Arial Rounded MT Bold" pitchFamily="34" charset="0"/>
              <a:cs typeface="Aharoni" pitchFamily="2" charset="-79"/>
            </a:endParaRPr>
          </a:p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000" dirty="0" smtClean="0">
                <a:latin typeface="Arial Rounded MT Bold" pitchFamily="34" charset="0"/>
                <a:cs typeface="Aharoni" pitchFamily="2" charset="-79"/>
              </a:rPr>
            </a:br>
            <a:r>
              <a:rPr lang="cs-CZ" sz="2000" b="1" dirty="0" smtClean="0">
                <a:latin typeface="Arial Rounded MT Bold" pitchFamily="34" charset="0"/>
                <a:cs typeface="Aharoni" pitchFamily="2" charset="-79"/>
              </a:rPr>
              <a:t>*  3. červenec 1854 Hukvaldy</a:t>
            </a:r>
          </a:p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/>
            </a:r>
            <a:br>
              <a:rPr lang="cs-CZ" sz="2000" dirty="0" smtClean="0">
                <a:latin typeface="Arial Rounded MT Bold" pitchFamily="34" charset="0"/>
                <a:cs typeface="Aharoni" pitchFamily="2" charset="-79"/>
              </a:rPr>
            </a:br>
            <a:endParaRPr lang="cs-CZ" sz="2000" b="1" dirty="0" smtClean="0">
              <a:latin typeface="Arial Rounded MT Bold" pitchFamily="34" charset="0"/>
              <a:cs typeface="Aharoni" pitchFamily="2" charset="-79"/>
            </a:endParaRPr>
          </a:p>
          <a:p>
            <a:r>
              <a:rPr lang="cs-CZ" sz="2000" b="1" dirty="0" smtClean="0">
                <a:latin typeface="Arial Rounded MT Bold" pitchFamily="34" charset="0"/>
                <a:cs typeface="Aharoni" pitchFamily="2" charset="-79"/>
              </a:rPr>
              <a:t>†  12. srpen 1928 Ostrava</a:t>
            </a:r>
            <a:endParaRPr lang="cs-CZ" sz="2000" b="1" dirty="0"/>
          </a:p>
        </p:txBody>
      </p:sp>
      <p:pic>
        <p:nvPicPr>
          <p:cNvPr id="7" name="Zástupný symbol pro obrázek 6" descr="jan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6538" b="6538"/>
          <a:stretch>
            <a:fillRect/>
          </a:stretch>
        </p:blipFill>
        <p:spPr/>
      </p:pic>
      <p:sp>
        <p:nvSpPr>
          <p:cNvPr id="5" name="TextovéPole 4"/>
          <p:cNvSpPr txBox="1"/>
          <p:nvPr/>
        </p:nvSpPr>
        <p:spPr>
          <a:xfrm>
            <a:off x="500034" y="5572140"/>
            <a:ext cx="50006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Leoš Janáček </a:t>
            </a:r>
            <a:r>
              <a:rPr lang="en-US" sz="1400" b="1" dirty="0" smtClean="0"/>
              <a:t>[1]</a:t>
            </a:r>
            <a:endParaRPr lang="cs-CZ" sz="14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4382"/>
          </a:xfrm>
        </p:spPr>
        <p:txBody>
          <a:bodyPr/>
          <a:lstStyle/>
          <a:p>
            <a:pPr algn="ctr"/>
            <a:r>
              <a:rPr lang="cs-CZ" dirty="0" smtClean="0"/>
              <a:t>Leoš </a:t>
            </a:r>
            <a:r>
              <a:rPr lang="cs-CZ" dirty="0" err="1" smtClean="0"/>
              <a:t>janáček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Leoš Janáček byl český skladatel, hudební teoretik, folklorista, učitel a publicista</a:t>
            </a:r>
            <a:endParaRPr lang="en-US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 nás je hlavně známý svou nezvyklou libozvučností, vycházející z lidové hudby moravských regionů, především ze Slovácka </a:t>
            </a:r>
            <a:br>
              <a:rPr lang="cs-CZ" dirty="0" smtClean="0"/>
            </a:br>
            <a:r>
              <a:rPr lang="cs-CZ" dirty="0" smtClean="0"/>
              <a:t>a Lašska </a:t>
            </a:r>
            <a:r>
              <a:rPr lang="en-US" dirty="0" smtClean="0"/>
              <a:t>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světě naopak díky svým operám, komorním skladbám, zejména smyčcových kvartetů</a:t>
            </a:r>
            <a:r>
              <a:rPr lang="en-US" dirty="0" smtClean="0"/>
              <a:t> [2]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pPr algn="ctr"/>
            <a:r>
              <a:rPr lang="cs-CZ" dirty="0" smtClean="0"/>
              <a:t>Studia a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absolvoval gymnázium v Brně, poté odešel do Prahy, kde studoval na varhanické škole a dalšího hudebního vzdělání se mu dostalo v Lipsku a Vídni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založil hudební konzervatoř Brno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velice brzy se oženil se svojí šestnáctiletou žákyní Zdeňkou Schulzovou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narodili se jim -  dcera Olga a později syn Vladimír, oba však zemřeli; syn už ve dvou a půl letech, dcera, když jí bylo 21 let </a:t>
            </a:r>
            <a:r>
              <a:rPr lang="en-US" dirty="0" smtClean="0"/>
              <a:t>[3]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213048"/>
            <a:ext cx="2928958" cy="4407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85720" y="5286388"/>
            <a:ext cx="49292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2: Rodný dům L. Janáčka </a:t>
            </a:r>
            <a:r>
              <a:rPr lang="en-US" sz="1400" b="1" dirty="0" smtClean="0"/>
              <a:t>[</a:t>
            </a:r>
            <a:r>
              <a:rPr lang="cs-CZ" sz="1400" b="1" dirty="0" smtClean="0"/>
              <a:t>4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715016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 L</a:t>
            </a:r>
            <a:r>
              <a:rPr lang="en-US" sz="1400" b="1" dirty="0" err="1" smtClean="0"/>
              <a:t>eo</a:t>
            </a:r>
            <a:r>
              <a:rPr lang="cs-CZ" sz="1400" b="1" dirty="0" smtClean="0"/>
              <a:t>š Janáček s  </a:t>
            </a:r>
          </a:p>
          <a:p>
            <a:r>
              <a:rPr lang="cs-CZ" sz="1400" b="1" dirty="0" smtClean="0"/>
              <a:t>                      manželkou Zdenou </a:t>
            </a:r>
            <a:r>
              <a:rPr lang="en-US" sz="1400" b="1" dirty="0" smtClean="0"/>
              <a:t>[</a:t>
            </a:r>
            <a:r>
              <a:rPr lang="cs-CZ" sz="1400" b="1" dirty="0" smtClean="0"/>
              <a:t>4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643050"/>
            <a:ext cx="3357586" cy="3626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615262" cy="52413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 </a:t>
            </a:r>
            <a:r>
              <a:rPr lang="cs-CZ" sz="1800" dirty="0" smtClean="0"/>
              <a:t>	</a:t>
            </a:r>
            <a:r>
              <a:rPr lang="en-US" sz="1800" dirty="0" err="1" smtClean="0"/>
              <a:t>Leoš</a:t>
            </a:r>
            <a:r>
              <a:rPr lang="en-US" sz="1800" dirty="0" smtClean="0"/>
              <a:t> </a:t>
            </a:r>
            <a:r>
              <a:rPr lang="en-US" sz="1800" dirty="0" err="1" smtClean="0"/>
              <a:t>Janáček</a:t>
            </a:r>
            <a:r>
              <a:rPr lang="en-US" sz="1800" dirty="0" smtClean="0"/>
              <a:t>. In: Wikipedia: the free encyclopedia [online]. </a:t>
            </a:r>
            <a:r>
              <a:rPr lang="cs-CZ" sz="1800" dirty="0" smtClean="0"/>
              <a:t>	</a:t>
            </a:r>
            <a:r>
              <a:rPr lang="en-US" sz="1800" dirty="0" smtClean="0"/>
              <a:t>San Francisco (CA): Wikimedia Foundation, 2008 [cit. </a:t>
            </a:r>
            <a:r>
              <a:rPr lang="cs-CZ" sz="1800" dirty="0" smtClean="0"/>
              <a:t>	</a:t>
            </a:r>
            <a:r>
              <a:rPr lang="en-US" sz="1800" dirty="0" smtClean="0"/>
              <a:t>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cs-CZ" sz="1800" dirty="0" smtClean="0"/>
              <a:t>	</a:t>
            </a:r>
            <a:r>
              <a:rPr lang="en-US" sz="1800" dirty="0" smtClean="0"/>
              <a:t>http://cs.wikipedia.org/wiki/Soubor:Janacek.jpg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[2] </a:t>
            </a:r>
            <a:r>
              <a:rPr lang="cs-CZ" sz="1800" dirty="0" smtClean="0"/>
              <a:t>	</a:t>
            </a:r>
            <a:r>
              <a:rPr lang="en-US" sz="1800" dirty="0" err="1" smtClean="0"/>
              <a:t>Hudební</a:t>
            </a:r>
            <a:r>
              <a:rPr lang="en-US" sz="1800" dirty="0" smtClean="0"/>
              <a:t> </a:t>
            </a:r>
            <a:r>
              <a:rPr lang="en-US" sz="1800" dirty="0" err="1" smtClean="0"/>
              <a:t>skladatelé</a:t>
            </a:r>
            <a:r>
              <a:rPr lang="en-US" sz="1800" dirty="0" smtClean="0"/>
              <a:t>: </a:t>
            </a:r>
            <a:r>
              <a:rPr lang="en-US" sz="1800" dirty="0" err="1" smtClean="0"/>
              <a:t>Životopis</a:t>
            </a:r>
            <a:r>
              <a:rPr lang="en-US" sz="1800" dirty="0" smtClean="0"/>
              <a:t> </a:t>
            </a:r>
            <a:r>
              <a:rPr lang="en-US" sz="1800" dirty="0" err="1" smtClean="0"/>
              <a:t>Leoše</a:t>
            </a:r>
            <a:r>
              <a:rPr lang="en-US" sz="1800" dirty="0" smtClean="0"/>
              <a:t> </a:t>
            </a:r>
            <a:r>
              <a:rPr lang="en-US" sz="1800" dirty="0" err="1" smtClean="0"/>
              <a:t>Janáčka</a:t>
            </a:r>
            <a:r>
              <a:rPr lang="en-US" sz="1800" dirty="0" smtClean="0"/>
              <a:t> [online]. 2012 </a:t>
            </a:r>
            <a:r>
              <a:rPr lang="cs-CZ" sz="1800" dirty="0" smtClean="0"/>
              <a:t>	</a:t>
            </a:r>
            <a:r>
              <a:rPr lang="en-US" sz="1800" dirty="0" smtClean="0"/>
              <a:t>[cit. 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http://hudebni-</a:t>
            </a:r>
            <a:r>
              <a:rPr lang="cs-CZ" sz="1800" dirty="0" smtClean="0"/>
              <a:t>	</a:t>
            </a:r>
            <a:r>
              <a:rPr lang="en-US" sz="1800" dirty="0" smtClean="0"/>
              <a:t>skladatele.blog.cz/1201/</a:t>
            </a:r>
            <a:r>
              <a:rPr lang="en-US" sz="1800" dirty="0" err="1" smtClean="0"/>
              <a:t>zivotopis-leose-janacka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[3] </a:t>
            </a:r>
            <a:r>
              <a:rPr lang="cs-CZ" sz="1800" dirty="0" smtClean="0"/>
              <a:t>	</a:t>
            </a:r>
            <a:r>
              <a:rPr lang="en-US" sz="1800" dirty="0" err="1" smtClean="0"/>
              <a:t>Leoš</a:t>
            </a:r>
            <a:r>
              <a:rPr lang="en-US" sz="1800" dirty="0" smtClean="0"/>
              <a:t> </a:t>
            </a:r>
            <a:r>
              <a:rPr lang="en-US" sz="1800" dirty="0" err="1" smtClean="0"/>
              <a:t>Janáček</a:t>
            </a:r>
            <a:r>
              <a:rPr lang="en-US" sz="1800" dirty="0" smtClean="0"/>
              <a:t>: </a:t>
            </a:r>
            <a:r>
              <a:rPr lang="en-US" sz="1800" dirty="0" err="1" smtClean="0"/>
              <a:t>Život</a:t>
            </a:r>
            <a:r>
              <a:rPr lang="en-US" sz="1800" dirty="0" smtClean="0"/>
              <a:t> a </a:t>
            </a:r>
            <a:r>
              <a:rPr lang="en-US" sz="1800" dirty="0" err="1" smtClean="0"/>
              <a:t>dílo</a:t>
            </a:r>
            <a:r>
              <a:rPr lang="en-US" sz="1800" dirty="0" smtClean="0"/>
              <a:t>. In: Wikipedia: the free </a:t>
            </a:r>
            <a:r>
              <a:rPr lang="cs-CZ" sz="1800" dirty="0" smtClean="0"/>
              <a:t>	</a:t>
            </a:r>
            <a:r>
              <a:rPr lang="en-US" sz="1800" dirty="0" smtClean="0"/>
              <a:t>encyclopedia [online]. San Francisco (CA): Wikimedia </a:t>
            </a:r>
            <a:r>
              <a:rPr lang="cs-CZ" sz="1800" dirty="0" smtClean="0"/>
              <a:t>	</a:t>
            </a:r>
            <a:r>
              <a:rPr lang="en-US" sz="1800" dirty="0" smtClean="0"/>
              <a:t>Foundation, 2005, 2012-11-14 [cit. 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</a:t>
            </a:r>
            <a:r>
              <a:rPr lang="cs-CZ" sz="1800" dirty="0" smtClean="0"/>
              <a:t>	</a:t>
            </a:r>
            <a:r>
              <a:rPr lang="en-US" sz="1800" dirty="0" smtClean="0"/>
              <a:t>z: 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Leoš_Janáček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[4] </a:t>
            </a:r>
            <a:r>
              <a:rPr lang="cs-CZ" sz="1800" dirty="0" smtClean="0"/>
              <a:t>	SRSTKA</a:t>
            </a:r>
            <a:r>
              <a:rPr lang="en-US" sz="1800" dirty="0" smtClean="0"/>
              <a:t>, </a:t>
            </a:r>
            <a:r>
              <a:rPr lang="cs-CZ" sz="1800" dirty="0" smtClean="0"/>
              <a:t>Jiří</a:t>
            </a:r>
            <a:r>
              <a:rPr lang="en-US" sz="1800" dirty="0" smtClean="0"/>
              <a:t>. Opera PLUS: </a:t>
            </a:r>
            <a:r>
              <a:rPr lang="cs-CZ" sz="1800" dirty="0" smtClean="0"/>
              <a:t>Testamenty Leoše Janáčka</a:t>
            </a:r>
            <a:r>
              <a:rPr lang="en-US" sz="1800" dirty="0" smtClean="0"/>
              <a:t> </a:t>
            </a:r>
            <a:r>
              <a:rPr lang="cs-CZ" sz="1800" dirty="0" smtClean="0"/>
              <a:t> </a:t>
            </a:r>
            <a:r>
              <a:rPr lang="en-US" sz="1800" dirty="0" smtClean="0"/>
              <a:t>[online]. </a:t>
            </a:r>
            <a:r>
              <a:rPr lang="cs-CZ" sz="1800" dirty="0" smtClean="0"/>
              <a:t>	</a:t>
            </a:r>
            <a:r>
              <a:rPr lang="en-US" sz="1800" dirty="0" smtClean="0"/>
              <a:t>2010 [cit. 2012-1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19</a:t>
            </a:r>
            <a:r>
              <a:rPr lang="en-US" sz="1800" dirty="0" smtClean="0"/>
              <a:t>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</a:t>
            </a:r>
            <a:r>
              <a:rPr lang="cs-CZ" sz="1800" dirty="0" smtClean="0"/>
              <a:t> 	http://operaplus.cz/testamenty-leose-janacka/</a:t>
            </a:r>
            <a:endParaRPr lang="en-US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en-US" sz="1800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169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Název školy:    Základní škola Netvořice Autor:     Mgr. Ludmila Vodehnalová Název:     Vy_32_INOVACE_11_ Téma:     LeoŠ Janáček a Zdeněk Fibich Č. projektu:    OP VK 1.4</vt:lpstr>
      <vt:lpstr>ANOTACE</vt:lpstr>
      <vt:lpstr>LEOŠ Janáček</vt:lpstr>
      <vt:lpstr>Leoš janáček</vt:lpstr>
      <vt:lpstr>Studia a rodina</vt:lpstr>
      <vt:lpstr>Snímek 6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79</cp:revision>
  <dcterms:created xsi:type="dcterms:W3CDTF">2012-11-19T13:00:19Z</dcterms:created>
  <dcterms:modified xsi:type="dcterms:W3CDTF">2013-03-25T10:16:37Z</dcterms:modified>
</cp:coreProperties>
</file>