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7"/>
  </p:notesMasterIdLst>
  <p:sldIdLst>
    <p:sldId id="261" r:id="rId2"/>
    <p:sldId id="262" r:id="rId3"/>
    <p:sldId id="266" r:id="rId4"/>
    <p:sldId id="263" r:id="rId5"/>
    <p:sldId id="27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19" autoAdjust="0"/>
    <p:restoredTop sz="94660"/>
  </p:normalViewPr>
  <p:slideViewPr>
    <p:cSldViewPr>
      <p:cViewPr varScale="1">
        <p:scale>
          <a:sx n="70" d="100"/>
          <a:sy n="70" d="100"/>
        </p:scale>
        <p:origin x="-11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8DF11-7EFE-419F-B626-AE68F637D0BD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3B2205-8486-45E7-B46E-39BB85AC9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00364" y="642918"/>
            <a:ext cx="6143636" cy="2643206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	   Základní škola </a:t>
            </a:r>
            <a:r>
              <a:rPr lang="cs-CZ" sz="2000" dirty="0" err="1" smtClean="0">
                <a:solidFill>
                  <a:schemeClr val="bg1"/>
                </a:solidFill>
              </a:rPr>
              <a:t>Netvořice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Autor:		   Mgr. Ludmila </a:t>
            </a:r>
            <a:r>
              <a:rPr lang="cs-CZ" sz="2000" dirty="0" err="1" smtClean="0">
                <a:solidFill>
                  <a:schemeClr val="bg1"/>
                </a:solidFill>
              </a:rPr>
              <a:t>Vodehnalová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Název:		   Vy_32_INOVACE_12_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Téma:		   </a:t>
            </a:r>
            <a:r>
              <a:rPr lang="cs-CZ" sz="2000" dirty="0" err="1" smtClean="0">
                <a:solidFill>
                  <a:schemeClr val="bg1"/>
                </a:solidFill>
              </a:rPr>
              <a:t>LeoŠ</a:t>
            </a:r>
            <a:r>
              <a:rPr lang="cs-CZ" sz="2000" dirty="0" smtClean="0">
                <a:solidFill>
                  <a:schemeClr val="bg1"/>
                </a:solidFill>
              </a:rPr>
              <a:t> Janáček a </a:t>
            </a:r>
            <a:r>
              <a:rPr lang="cs-CZ" sz="2000" dirty="0" err="1" smtClean="0">
                <a:solidFill>
                  <a:schemeClr val="bg1"/>
                </a:solidFill>
              </a:rPr>
              <a:t>zdeněk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fibich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Č. projektu:	   OP VK 1.4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14678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823898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00364" y="1857364"/>
            <a:ext cx="5857916" cy="4714908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400" dirty="0" smtClean="0">
                <a:latin typeface="Century Schoolbook" pitchFamily="18" charset="0"/>
              </a:rPr>
              <a:t>Hudební díla Leoše Janáčka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DUM je určen pro žáky 9. ročníku dle    </a:t>
            </a:r>
          </a:p>
          <a:p>
            <a:pPr algn="l">
              <a:buClrTx/>
              <a:buSzPct val="100000"/>
            </a:pPr>
            <a:r>
              <a:rPr lang="cs-CZ" sz="2400" dirty="0" smtClean="0">
                <a:latin typeface="Century Schoolbook" pitchFamily="18" charset="0"/>
              </a:rPr>
              <a:t>    ŠVP Škola pro život ZŠ </a:t>
            </a:r>
            <a:r>
              <a:rPr lang="cs-CZ" sz="2400" dirty="0" err="1" smtClean="0">
                <a:latin typeface="Century Schoolbook" pitchFamily="18" charset="0"/>
              </a:rPr>
              <a:t>Netvořice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Hudební výchova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Prezentace na interaktivní </a:t>
            </a:r>
            <a:r>
              <a:rPr lang="cs-CZ" sz="2400" dirty="0" smtClean="0">
                <a:latin typeface="Century Schoolbook" pitchFamily="18" charset="0"/>
              </a:rPr>
              <a:t>tabuli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</a:t>
            </a:r>
            <a:r>
              <a:rPr lang="cs-CZ" sz="2400" dirty="0" smtClean="0">
                <a:latin typeface="Century Schoolbook" pitchFamily="18" charset="0"/>
              </a:rPr>
              <a:t>Klíčová slova: tvorba, opera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/>
          <a:lstStyle/>
          <a:p>
            <a:pPr algn="ctr"/>
            <a:r>
              <a:rPr lang="cs-CZ" dirty="0" smtClean="0"/>
              <a:t>Hudební tvorba L. </a:t>
            </a:r>
            <a:r>
              <a:rPr lang="cs-CZ" dirty="0" err="1" smtClean="0"/>
              <a:t>janáčka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7239000" cy="524131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Charakter Janáčkovy </a:t>
            </a:r>
            <a:r>
              <a:rPr lang="cs-CZ" smtClean="0"/>
              <a:t>hudby na rozdíl </a:t>
            </a:r>
            <a:r>
              <a:rPr lang="cs-CZ" dirty="0" smtClean="0"/>
              <a:t>od jeho současníků odpovídá zvuku hudby 20. století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Leoš Janáček jakoby svou hudbou přeskočil celou generaci skladatelů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Leoš Janáček psal:</a:t>
            </a:r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Opery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Kantáty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Sborová tvorba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Klavírní tvorba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Komorní hudba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Symfonická hudba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pPr algn="ctr"/>
            <a:r>
              <a:rPr lang="cs-CZ" dirty="0" smtClean="0"/>
              <a:t>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Rané opery:</a:t>
            </a:r>
          </a:p>
          <a:p>
            <a:pPr>
              <a:buNone/>
            </a:pPr>
            <a:r>
              <a:rPr lang="cs-CZ" dirty="0" smtClean="0"/>
              <a:t>Šárka, Počátek románu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Vrcholné opery:</a:t>
            </a:r>
          </a:p>
          <a:p>
            <a:pPr>
              <a:buNone/>
            </a:pPr>
            <a:r>
              <a:rPr lang="cs-CZ" dirty="0" smtClean="0"/>
              <a:t>Její </a:t>
            </a:r>
            <a:r>
              <a:rPr lang="en-US" dirty="0" smtClean="0"/>
              <a:t>p</a:t>
            </a:r>
            <a:r>
              <a:rPr lang="cs-CZ" dirty="0" err="1" smtClean="0"/>
              <a:t>astorkyňa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Příhody Lišky Bystroušky</a:t>
            </a:r>
          </a:p>
          <a:p>
            <a:pPr>
              <a:buNone/>
            </a:pPr>
            <a:r>
              <a:rPr lang="cs-CZ" dirty="0" smtClean="0"/>
              <a:t>Z mrtvého domu</a:t>
            </a:r>
          </a:p>
          <a:p>
            <a:pPr>
              <a:buNone/>
            </a:pPr>
            <a:r>
              <a:rPr lang="cs-CZ" dirty="0" smtClean="0"/>
              <a:t>Věc </a:t>
            </a:r>
            <a:r>
              <a:rPr lang="cs-CZ" dirty="0" err="1" smtClean="0"/>
              <a:t>Makropulos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357298"/>
            <a:ext cx="7786742" cy="524131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800" dirty="0" smtClean="0"/>
              <a:t>[1] </a:t>
            </a:r>
            <a:r>
              <a:rPr lang="cs-CZ" sz="1800" dirty="0" smtClean="0"/>
              <a:t>	Leoš Janáček - dílo, vlivy, charakteristika díla: Charakteristika </a:t>
            </a:r>
            <a:r>
              <a:rPr lang="en-US" sz="1800" dirty="0" smtClean="0"/>
              <a:t>	</a:t>
            </a:r>
            <a:r>
              <a:rPr lang="cs-CZ" sz="1800" dirty="0" smtClean="0"/>
              <a:t>tvorby. Maturita </a:t>
            </a:r>
            <a:r>
              <a:rPr lang="cs-CZ" sz="1800" dirty="0" err="1" smtClean="0"/>
              <a:t>hudebky</a:t>
            </a:r>
            <a:r>
              <a:rPr lang="cs-CZ" sz="1800" dirty="0" smtClean="0"/>
              <a:t> [online]. 2009 [cit. 2012-11-19]. </a:t>
            </a:r>
            <a:r>
              <a:rPr lang="en-US" sz="1800" dirty="0" smtClean="0"/>
              <a:t>	</a:t>
            </a:r>
            <a:r>
              <a:rPr lang="cs-CZ" sz="1800" dirty="0" smtClean="0"/>
              <a:t>Dostupné z: </a:t>
            </a:r>
            <a:r>
              <a:rPr lang="en-US" sz="1800" dirty="0" smtClean="0"/>
              <a:t>	</a:t>
            </a:r>
            <a:r>
              <a:rPr lang="cs-CZ" sz="1800" dirty="0" smtClean="0"/>
              <a:t>http://hudebka.primaweb.cz/view.php?cisloclanku=2009120007</a:t>
            </a:r>
          </a:p>
          <a:p>
            <a:pPr>
              <a:buNone/>
            </a:pPr>
            <a:endParaRPr lang="en-US" sz="1800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735</TotalTime>
  <Words>119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Název školy:    Základní škola Netvořice Autor:     Mgr. Ludmila Vodehnalová Název:     Vy_32_INOVACE_12_ Téma:     LeoŠ Janáček a zdeněk fibich Č. projektu:    OP VK 1.4</vt:lpstr>
      <vt:lpstr>ANOTACE</vt:lpstr>
      <vt:lpstr>Hudební tvorba L. janáčka</vt:lpstr>
      <vt:lpstr>Opery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 Základní škola Netvořice Autor:     Mgr. Ludmila Vodehnalová Název:     Vy_32_INOVACE_11_ Téma:     LeoŠ Janáček a Č. projektu:    OP VK 1.4</dc:title>
  <dc:creator>klára</dc:creator>
  <cp:lastModifiedBy>klára</cp:lastModifiedBy>
  <cp:revision>79</cp:revision>
  <dcterms:created xsi:type="dcterms:W3CDTF">2012-11-19T13:00:19Z</dcterms:created>
  <dcterms:modified xsi:type="dcterms:W3CDTF">2013-03-25T10:16:24Z</dcterms:modified>
</cp:coreProperties>
</file>