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86" r:id="rId2"/>
    <p:sldId id="285" r:id="rId3"/>
    <p:sldId id="276" r:id="rId4"/>
    <p:sldId id="277" r:id="rId5"/>
    <p:sldId id="278" r:id="rId6"/>
    <p:sldId id="279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RCinP7_hI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Vy_32_INOVACE_14_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</a:t>
            </a:r>
            <a:r>
              <a:rPr lang="cs-CZ" sz="2000" dirty="0" err="1" smtClean="0">
                <a:solidFill>
                  <a:schemeClr val="bg1"/>
                </a:solidFill>
              </a:rPr>
              <a:t>zdeněk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fibich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572032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Opera: Příhody lišky Bystroušky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</a:t>
            </a:r>
            <a:r>
              <a:rPr lang="cs-CZ" sz="2400" dirty="0" smtClean="0">
                <a:latin typeface="Century Schoolbook" pitchFamily="18" charset="0"/>
              </a:rPr>
              <a:t>Klíčová slova: opera, Příhody lišky </a:t>
            </a:r>
          </a:p>
          <a:p>
            <a:pPr algn="l">
              <a:buClrTx/>
              <a:buSzPct val="100000"/>
            </a:pPr>
            <a:r>
              <a:rPr lang="cs-CZ" sz="2400" smtClean="0">
                <a:latin typeface="Century Schoolbook" pitchFamily="18" charset="0"/>
              </a:rPr>
              <a:t> </a:t>
            </a:r>
            <a:r>
              <a:rPr lang="cs-CZ" sz="2400" smtClean="0">
                <a:latin typeface="Century Schoolbook" pitchFamily="18" charset="0"/>
              </a:rPr>
              <a:t>   Bystroušky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pPr algn="ctr"/>
            <a:r>
              <a:rPr lang="cs-CZ" dirty="0" smtClean="0"/>
              <a:t>Příhody </a:t>
            </a:r>
            <a:r>
              <a:rPr lang="en-US" dirty="0" smtClean="0"/>
              <a:t>Li</a:t>
            </a:r>
            <a:r>
              <a:rPr lang="cs-CZ" dirty="0" err="1" smtClean="0"/>
              <a:t>šky</a:t>
            </a:r>
            <a:r>
              <a:rPr lang="cs-CZ" dirty="0" smtClean="0"/>
              <a:t> </a:t>
            </a:r>
            <a:r>
              <a:rPr lang="cs-CZ" dirty="0" err="1" smtClean="0"/>
              <a:t>bystroušky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7239000" cy="5027000"/>
          </a:xfrm>
        </p:spPr>
        <p:txBody>
          <a:bodyPr/>
          <a:lstStyle/>
          <a:p>
            <a:r>
              <a:rPr lang="cs-CZ" dirty="0" smtClean="0"/>
              <a:t>libreto podle povídky Rudolfa </a:t>
            </a:r>
            <a:r>
              <a:rPr lang="cs-CZ" dirty="0" err="1" smtClean="0"/>
              <a:t>Těsnohlídka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 to opera o třech dějstvích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děj se odehrává v lese a v hájovně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6357958"/>
            <a:ext cx="63579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1: přestavení Příhody lišky Bystroušky </a:t>
            </a:r>
            <a:r>
              <a:rPr lang="en-US" sz="1400" b="1" dirty="0" smtClean="0"/>
              <a:t>[</a:t>
            </a:r>
            <a:r>
              <a:rPr lang="cs-CZ" sz="1400" b="1" dirty="0" smtClean="0"/>
              <a:t>1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3991932"/>
            <a:ext cx="4286280" cy="240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dějství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Revírník si ze svého rajonu odnáší domů do hájovny lišku, aby děti měly radost.Bystrouška žije v zajetí, zlobí ji i revírníkovy děti. Když jednoho kousne do nohy, chce paní </a:t>
            </a:r>
            <a:r>
              <a:rPr lang="cs-CZ" dirty="0" err="1" smtClean="0"/>
              <a:t>revírníková</a:t>
            </a:r>
            <a:r>
              <a:rPr lang="cs-CZ" dirty="0" smtClean="0"/>
              <a:t>, aby ji manžel okamžitě zastřelil. Ten chce lišce dát „jen“ výprask, ale jí se podaří utéct</a:t>
            </a: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dějství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7239000" cy="516987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hospodě hrají revírník, farář a učitel karty, pijí a vzájemně se popichují. Bystrouška v noci v lese potká krásného lišáka </a:t>
            </a:r>
            <a:r>
              <a:rPr lang="cs-CZ" dirty="0" err="1" smtClean="0"/>
              <a:t>Zlatohřbítka</a:t>
            </a:r>
            <a:r>
              <a:rPr lang="cs-CZ" dirty="0" smtClean="0"/>
              <a:t>. Ten s ní mile hovoří a když jí uloví králíka,odchází s ním Bystrouška do svého doupěte. Oddává je datel a ke svatebnímu veselí se přidávají všechna zvířátka v lese</a:t>
            </a: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</a:t>
            </a:r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?v=XRCinP7_</a:t>
            </a:r>
            <a:r>
              <a:rPr lang="cs-CZ" sz="2400" dirty="0" err="1" smtClean="0">
                <a:hlinkClick r:id="rId2"/>
              </a:rPr>
              <a:t>hII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dějství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roce jde učitel lesem a nese kuřata. Na cestě vidí zakousnutého zajíce. Revírník ví, že to udělala liška a nalíčí na ni past. Bystrouška se skutečně vrací a přivádí i svou rodinu. Obelstí učitele a zadáví velkou část jeho kuřat. Učitele to rozzlobí a střelí do houfu prchajících lišek. Mláďata uniknou, ale Bystrouška je smrtelně raněna</a:t>
            </a:r>
            <a:r>
              <a:rPr lang="en-US" dirty="0" smtClean="0"/>
              <a:t> 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7786742" cy="52413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[1] 	GLYNDEBOURNE FESTIVAL 2012: PŘÍHODY LIŠKY BYSTROUŠKY. 	AEROFILMS.CZ: ALTERNATIVNÍ OBSAH [online]. 2012 [cit. 2012-	11-20].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http://www.aerofilms.cz/filmy/uvod/?id=199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[2]	ZUK, </a:t>
            </a:r>
            <a:r>
              <a:rPr lang="en-US" sz="1800" dirty="0" err="1" smtClean="0"/>
              <a:t>Miroslav</a:t>
            </a:r>
            <a:r>
              <a:rPr lang="en-US" sz="1800" dirty="0" smtClean="0"/>
              <a:t>. PŘÍHODY LIŠKY BYSTROUŠKY [online]. 2009 [cit. 	2012-11-19].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http://www.zus-	karvina.net/download/liska.pdf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289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Název školy:    Základní škola Netvořice Autor:     Mgr. Ludmila Vodehnalová Název:     Vy_32_INOVACE_14_ Téma:     LeoŠ Janáček a zdeněk fibich Č. projektu:    OP VK 1.4</vt:lpstr>
      <vt:lpstr>ANOTACE</vt:lpstr>
      <vt:lpstr>Příhody Lišky bystroušky</vt:lpstr>
      <vt:lpstr>1. dějství</vt:lpstr>
      <vt:lpstr>2. dějství</vt:lpstr>
      <vt:lpstr>3. dějství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78</cp:revision>
  <dcterms:created xsi:type="dcterms:W3CDTF">2012-11-19T13:00:19Z</dcterms:created>
  <dcterms:modified xsi:type="dcterms:W3CDTF">2013-03-25T10:18:23Z</dcterms:modified>
</cp:coreProperties>
</file>