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7"/>
  </p:notesMasterIdLst>
  <p:sldIdLst>
    <p:sldId id="288" r:id="rId2"/>
    <p:sldId id="289" r:id="rId3"/>
    <p:sldId id="290" r:id="rId4"/>
    <p:sldId id="291" r:id="rId5"/>
    <p:sldId id="30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719" autoAdjust="0"/>
    <p:restoredTop sz="94660"/>
  </p:normalViewPr>
  <p:slideViewPr>
    <p:cSldViewPr>
      <p:cViewPr varScale="1">
        <p:scale>
          <a:sx n="70" d="100"/>
          <a:sy n="70" d="100"/>
        </p:scale>
        <p:origin x="-112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98DF11-7EFE-419F-B626-AE68F637D0B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3B2205-8486-45E7-B46E-39BB85AC9D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C928672-6633-4740-B1F9-CA1CA05A6BF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17EFEBA-7A6C-441B-A7AA-B57C57CC255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000364" y="642918"/>
            <a:ext cx="6143636" cy="2643206"/>
          </a:xfrm>
        </p:spPr>
        <p:txBody>
          <a:bodyPr/>
          <a:lstStyle/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Název školy:	   Základní škola </a:t>
            </a:r>
            <a:r>
              <a:rPr lang="cs-CZ" sz="2000" dirty="0" err="1" smtClean="0">
                <a:solidFill>
                  <a:schemeClr val="bg1"/>
                </a:solidFill>
              </a:rPr>
              <a:t>Netvořice</a:t>
            </a:r>
            <a:r>
              <a:rPr lang="cs-CZ" sz="2000" dirty="0" smtClean="0">
                <a:solidFill>
                  <a:schemeClr val="bg1"/>
                </a:solidFill>
              </a:rPr>
              <a:t/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>Autor:		   Mgr. Ludmila </a:t>
            </a:r>
            <a:r>
              <a:rPr lang="cs-CZ" sz="2000" dirty="0" err="1" smtClean="0">
                <a:solidFill>
                  <a:schemeClr val="bg1"/>
                </a:solidFill>
              </a:rPr>
              <a:t>Vodehnalová</a:t>
            </a:r>
            <a:r>
              <a:rPr lang="cs-CZ" sz="2000" dirty="0" smtClean="0">
                <a:solidFill>
                  <a:schemeClr val="bg1"/>
                </a:solidFill>
              </a:rPr>
              <a:t/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>Název:		   Vy_32_INOVACE_16_</a:t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>Téma:		   </a:t>
            </a:r>
            <a:r>
              <a:rPr lang="cs-CZ" sz="2000" dirty="0" err="1" smtClean="0">
                <a:solidFill>
                  <a:schemeClr val="bg1"/>
                </a:solidFill>
              </a:rPr>
              <a:t>LeoŠ</a:t>
            </a:r>
            <a:r>
              <a:rPr lang="cs-CZ" sz="2000" dirty="0" smtClean="0">
                <a:solidFill>
                  <a:schemeClr val="bg1"/>
                </a:solidFill>
              </a:rPr>
              <a:t> Janáček a Zdeněk Fibich</a:t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>Č. projektu:	   OP VK 1.4</a:t>
            </a:r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214678" y="4286256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823898"/>
          </a:xfrm>
        </p:spPr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000364" y="1857364"/>
            <a:ext cx="5857916" cy="4643470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algn="l">
              <a:buClrTx/>
              <a:buSzPct val="100000"/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sz="2400" dirty="0" smtClean="0">
                <a:latin typeface="Century Schoolbook" pitchFamily="18" charset="0"/>
              </a:rPr>
              <a:t>Základní údaje o hudebním skladateli </a:t>
            </a:r>
            <a:br>
              <a:rPr lang="cs-CZ" sz="2400" dirty="0" smtClean="0">
                <a:latin typeface="Century Schoolbook" pitchFamily="18" charset="0"/>
              </a:rPr>
            </a:br>
            <a:r>
              <a:rPr lang="cs-CZ" sz="2400" dirty="0" smtClean="0">
                <a:latin typeface="Century Schoolbook" pitchFamily="18" charset="0"/>
              </a:rPr>
              <a:t>    Zdeňku Fibichovi</a:t>
            </a:r>
          </a:p>
          <a:p>
            <a:pPr algn="l">
              <a:buClrTx/>
              <a:buSzPct val="100000"/>
            </a:pPr>
            <a:endParaRPr lang="cs-CZ" sz="2400" dirty="0" smtClean="0">
              <a:latin typeface="Century Schoolbook" pitchFamily="18" charset="0"/>
            </a:endParaRPr>
          </a:p>
          <a:p>
            <a:pPr algn="l">
              <a:buClrTx/>
              <a:buSzPct val="100000"/>
              <a:buFont typeface="Wingdings" pitchFamily="2" charset="2"/>
              <a:buChar char="v"/>
            </a:pPr>
            <a:r>
              <a:rPr lang="cs-CZ" sz="2400" dirty="0" smtClean="0">
                <a:latin typeface="Century Schoolbook" pitchFamily="18" charset="0"/>
              </a:rPr>
              <a:t> DUM je určen pro žáky 9. ročníku dle    </a:t>
            </a:r>
          </a:p>
          <a:p>
            <a:pPr algn="l">
              <a:buClrTx/>
              <a:buSzPct val="100000"/>
            </a:pPr>
            <a:r>
              <a:rPr lang="cs-CZ" sz="2400" dirty="0" smtClean="0">
                <a:latin typeface="Century Schoolbook" pitchFamily="18" charset="0"/>
              </a:rPr>
              <a:t>    ŠVP Škola pro život ZŠ </a:t>
            </a:r>
            <a:r>
              <a:rPr lang="cs-CZ" sz="2400" dirty="0" err="1" smtClean="0">
                <a:latin typeface="Century Schoolbook" pitchFamily="18" charset="0"/>
              </a:rPr>
              <a:t>Netvořice</a:t>
            </a:r>
            <a:endParaRPr lang="cs-CZ" sz="2400" dirty="0" smtClean="0">
              <a:latin typeface="Century Schoolbook" pitchFamily="18" charset="0"/>
            </a:endParaRPr>
          </a:p>
          <a:p>
            <a:pPr algn="l">
              <a:buClrTx/>
              <a:buSzPct val="100000"/>
            </a:pPr>
            <a:endParaRPr lang="cs-CZ" sz="2400" dirty="0" smtClean="0">
              <a:latin typeface="Century Schoolbook" pitchFamily="18" charset="0"/>
            </a:endParaRPr>
          </a:p>
          <a:p>
            <a:pPr algn="l">
              <a:buClrTx/>
              <a:buSzPct val="100000"/>
              <a:buFont typeface="Wingdings" pitchFamily="2" charset="2"/>
              <a:buChar char="v"/>
            </a:pPr>
            <a:r>
              <a:rPr lang="cs-CZ" sz="2400" dirty="0" smtClean="0">
                <a:latin typeface="Century Schoolbook" pitchFamily="18" charset="0"/>
              </a:rPr>
              <a:t> Hudební výchova</a:t>
            </a:r>
          </a:p>
          <a:p>
            <a:pPr algn="l">
              <a:buClrTx/>
              <a:buSzPct val="100000"/>
            </a:pPr>
            <a:endParaRPr lang="cs-CZ" sz="2400" dirty="0" smtClean="0">
              <a:latin typeface="Century Schoolbook" pitchFamily="18" charset="0"/>
            </a:endParaRPr>
          </a:p>
          <a:p>
            <a:pPr algn="l">
              <a:buClrTx/>
              <a:buSzPct val="100000"/>
              <a:buFont typeface="Wingdings" pitchFamily="2" charset="2"/>
              <a:buChar char="v"/>
            </a:pPr>
            <a:r>
              <a:rPr lang="cs-CZ" sz="2400" dirty="0" smtClean="0">
                <a:latin typeface="Century Schoolbook" pitchFamily="18" charset="0"/>
              </a:rPr>
              <a:t> Prezentace na interaktivní </a:t>
            </a:r>
            <a:r>
              <a:rPr lang="cs-CZ" sz="2400" dirty="0" smtClean="0">
                <a:latin typeface="Century Schoolbook" pitchFamily="18" charset="0"/>
              </a:rPr>
              <a:t>tabuli</a:t>
            </a:r>
          </a:p>
          <a:p>
            <a:pPr algn="l">
              <a:buClrTx/>
              <a:buSzPct val="100000"/>
            </a:pPr>
            <a:endParaRPr lang="cs-CZ" sz="2400" dirty="0" smtClean="0">
              <a:latin typeface="Century Schoolbook" pitchFamily="18" charset="0"/>
            </a:endParaRPr>
          </a:p>
          <a:p>
            <a:pPr algn="l">
              <a:buClrTx/>
              <a:buSzPct val="100000"/>
              <a:buFont typeface="Wingdings" pitchFamily="2" charset="2"/>
              <a:buChar char="v"/>
            </a:pPr>
            <a:r>
              <a:rPr lang="cs-CZ" sz="2400" dirty="0" smtClean="0">
                <a:latin typeface="Century Schoolbook" pitchFamily="18" charset="0"/>
              </a:rPr>
              <a:t> Klíčová slova: skladatel, romantismus</a:t>
            </a:r>
            <a:endParaRPr lang="cs-CZ" sz="2400" dirty="0" smtClean="0">
              <a:latin typeface="Century Schoolbook" pitchFamily="18" charset="0"/>
            </a:endParaRPr>
          </a:p>
          <a:p>
            <a:pPr algn="l">
              <a:buClrTx/>
              <a:buSzPct val="100000"/>
            </a:pPr>
            <a:endParaRPr lang="cs-CZ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72066" y="0"/>
            <a:ext cx="3929090" cy="857232"/>
          </a:xfrm>
        </p:spPr>
        <p:txBody>
          <a:bodyPr>
            <a:noAutofit/>
          </a:bodyPr>
          <a:lstStyle/>
          <a:p>
            <a:r>
              <a:rPr lang="en-US" sz="4000" dirty="0" smtClean="0"/>
              <a:t> </a:t>
            </a:r>
            <a:r>
              <a:rPr lang="cs-CZ" sz="4000" dirty="0" smtClean="0"/>
              <a:t>Zdeněk </a:t>
            </a:r>
            <a:r>
              <a:rPr lang="cs-CZ" sz="4000" dirty="0" err="1" smtClean="0"/>
              <a:t>fibich</a:t>
            </a:r>
            <a:endParaRPr lang="cs-CZ" sz="40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072066" y="2428868"/>
            <a:ext cx="4071934" cy="1920240"/>
          </a:xfrm>
        </p:spPr>
        <p:txBody>
          <a:bodyPr>
            <a:normAutofit fontScale="92500" lnSpcReduction="10000"/>
          </a:bodyPr>
          <a:lstStyle/>
          <a:p>
            <a:r>
              <a:rPr lang="en-US" sz="2000" b="1" dirty="0" smtClean="0">
                <a:latin typeface="Arial Rounded MT Bold" pitchFamily="34" charset="0"/>
                <a:cs typeface="Aharoni" pitchFamily="2" charset="-79"/>
              </a:rPr>
              <a:t> </a:t>
            </a:r>
            <a:r>
              <a:rPr lang="cs-CZ" sz="2000" b="1" dirty="0" smtClean="0">
                <a:latin typeface="Arial Rounded MT Bold" pitchFamily="34" charset="0"/>
                <a:cs typeface="Aharoni" pitchFamily="2" charset="-79"/>
              </a:rPr>
              <a:t>* </a:t>
            </a:r>
            <a:r>
              <a:rPr lang="en-US" sz="2000" b="1" dirty="0" smtClean="0">
                <a:latin typeface="Arial Rounded MT Bold" pitchFamily="34" charset="0"/>
                <a:cs typeface="Aharoni" pitchFamily="2" charset="-79"/>
              </a:rPr>
              <a:t>  </a:t>
            </a:r>
            <a:r>
              <a:rPr lang="cs-CZ" sz="2000" b="1" dirty="0" smtClean="0">
                <a:latin typeface="Arial Rounded MT Bold" pitchFamily="34" charset="0"/>
                <a:cs typeface="Aharoni" pitchFamily="2" charset="-79"/>
              </a:rPr>
              <a:t>21. prosinec 1850 </a:t>
            </a:r>
            <a:r>
              <a:rPr lang="cs-CZ" sz="2000" b="1" dirty="0" err="1" smtClean="0">
                <a:latin typeface="Arial Rounded MT Bold" pitchFamily="34" charset="0"/>
                <a:cs typeface="Aharoni" pitchFamily="2" charset="-79"/>
              </a:rPr>
              <a:t>Všebořice</a:t>
            </a:r>
            <a:r>
              <a:rPr lang="cs-CZ" sz="2000" b="1" dirty="0" smtClean="0">
                <a:latin typeface="Arial Rounded MT Bold" pitchFamily="34" charset="0"/>
                <a:cs typeface="Aharoni" pitchFamily="2" charset="-79"/>
              </a:rPr>
              <a:t/>
            </a:r>
            <a:br>
              <a:rPr lang="cs-CZ" sz="2000" b="1" dirty="0" smtClean="0">
                <a:latin typeface="Arial Rounded MT Bold" pitchFamily="34" charset="0"/>
                <a:cs typeface="Aharoni" pitchFamily="2" charset="-79"/>
              </a:rPr>
            </a:br>
            <a:r>
              <a:rPr lang="cs-CZ" sz="2000" b="1" dirty="0" smtClean="0">
                <a:latin typeface="Arial Rounded MT Bold" pitchFamily="34" charset="0"/>
                <a:cs typeface="Aharoni" pitchFamily="2" charset="-79"/>
              </a:rPr>
              <a:t/>
            </a:r>
            <a:br>
              <a:rPr lang="cs-CZ" sz="2000" b="1" dirty="0" smtClean="0">
                <a:latin typeface="Arial Rounded MT Bold" pitchFamily="34" charset="0"/>
                <a:cs typeface="Aharoni" pitchFamily="2" charset="-79"/>
              </a:rPr>
            </a:br>
            <a:r>
              <a:rPr lang="cs-CZ" sz="2000" b="1" dirty="0" smtClean="0">
                <a:latin typeface="Arial Rounded MT Bold" pitchFamily="34" charset="0"/>
                <a:cs typeface="Aharoni" pitchFamily="2" charset="-79"/>
              </a:rPr>
              <a:t/>
            </a:r>
            <a:br>
              <a:rPr lang="cs-CZ" sz="2000" b="1" dirty="0" smtClean="0">
                <a:latin typeface="Arial Rounded MT Bold" pitchFamily="34" charset="0"/>
                <a:cs typeface="Aharoni" pitchFamily="2" charset="-79"/>
              </a:rPr>
            </a:br>
            <a:r>
              <a:rPr lang="cs-CZ" sz="2000" b="1" dirty="0" smtClean="0">
                <a:latin typeface="Arial Rounded MT Bold" pitchFamily="34" charset="0"/>
                <a:cs typeface="Aharoni" pitchFamily="2" charset="-79"/>
              </a:rPr>
              <a:t/>
            </a:r>
            <a:br>
              <a:rPr lang="cs-CZ" sz="2000" b="1" dirty="0" smtClean="0">
                <a:latin typeface="Arial Rounded MT Bold" pitchFamily="34" charset="0"/>
                <a:cs typeface="Aharoni" pitchFamily="2" charset="-79"/>
              </a:rPr>
            </a:br>
            <a:r>
              <a:rPr lang="cs-CZ" sz="2000" b="1" dirty="0" smtClean="0">
                <a:latin typeface="Arial Rounded MT Bold" pitchFamily="34" charset="0"/>
                <a:cs typeface="Aharoni" pitchFamily="2" charset="-79"/>
              </a:rPr>
              <a:t> †  15. říjen  1900  Praha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8" name="Zástupný symbol pro obrázek 7" descr="fibich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4387" b="14387"/>
          <a:stretch>
            <a:fillRect/>
          </a:stretch>
        </p:blipFill>
        <p:spPr/>
      </p:pic>
      <p:sp>
        <p:nvSpPr>
          <p:cNvPr id="9" name="TextovéPole 8"/>
          <p:cNvSpPr txBox="1"/>
          <p:nvPr/>
        </p:nvSpPr>
        <p:spPr>
          <a:xfrm>
            <a:off x="500034" y="5572140"/>
            <a:ext cx="4857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Obrázek č. 1: Zdeněk Fibich</a:t>
            </a:r>
            <a:r>
              <a:rPr lang="en-US" sz="1400" b="1" dirty="0" smtClean="0"/>
              <a:t> [1]</a:t>
            </a:r>
            <a:endParaRPr lang="cs-CZ" sz="1400" b="1" dirty="0"/>
          </a:p>
        </p:txBody>
      </p:sp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94382"/>
          </a:xfrm>
        </p:spPr>
        <p:txBody>
          <a:bodyPr/>
          <a:lstStyle/>
          <a:p>
            <a:pPr algn="ctr"/>
            <a:r>
              <a:rPr lang="cs-CZ" dirty="0" smtClean="0"/>
              <a:t>Zdeněk </a:t>
            </a:r>
            <a:r>
              <a:rPr lang="cs-CZ" dirty="0" err="1" smtClean="0"/>
              <a:t>fibich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Zdeněk Fibich byl český hudební skladatel 19. století</a:t>
            </a:r>
            <a:r>
              <a:rPr lang="en-US" dirty="0" smtClean="0"/>
              <a:t> [2]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byl typickým představitelem hudebního romantismu</a:t>
            </a:r>
            <a:r>
              <a:rPr lang="en-US" dirty="0" smtClean="0"/>
              <a:t> [2]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s A. Dvořákem nejvýznamnější představitel zakladatelské generace české moderní hudby</a:t>
            </a:r>
            <a:r>
              <a:rPr lang="en-US" dirty="0" smtClean="0"/>
              <a:t> [3]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zároveň ale umělec, který celý život bojuje s nevšímavostí okolního světa </a:t>
            </a:r>
            <a:r>
              <a:rPr lang="en-US" dirty="0" smtClean="0"/>
              <a:t>[3]</a:t>
            </a:r>
            <a:endParaRPr lang="cs-CZ" dirty="0"/>
          </a:p>
        </p:txBody>
      </p:sp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08630"/>
          </a:xfrm>
        </p:spPr>
        <p:txBody>
          <a:bodyPr/>
          <a:lstStyle/>
          <a:p>
            <a:pPr algn="ctr"/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357298"/>
            <a:ext cx="7786742" cy="524131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800" dirty="0" smtClean="0"/>
              <a:t>[1] 	</a:t>
            </a:r>
            <a:r>
              <a:rPr lang="en-US" sz="1800" dirty="0" err="1" smtClean="0"/>
              <a:t>Zdeněk</a:t>
            </a:r>
            <a:r>
              <a:rPr lang="en-US" sz="1800" dirty="0" smtClean="0"/>
              <a:t> </a:t>
            </a:r>
            <a:r>
              <a:rPr lang="en-US" sz="1800" dirty="0" err="1" smtClean="0"/>
              <a:t>Fibich</a:t>
            </a:r>
            <a:r>
              <a:rPr lang="en-US" sz="1800" dirty="0" smtClean="0"/>
              <a:t>. In: Wikipedia: the free encyclopedia [online]. </a:t>
            </a:r>
            <a:r>
              <a:rPr lang="cs-CZ" sz="1800" dirty="0" smtClean="0"/>
              <a:t>	</a:t>
            </a:r>
            <a:r>
              <a:rPr lang="en-US" sz="1800" dirty="0" smtClean="0"/>
              <a:t>San Francisco (CA): Wikimedia Foundation, 2006 [cit. 2012-</a:t>
            </a:r>
            <a:r>
              <a:rPr lang="cs-CZ" sz="1800" dirty="0" smtClean="0"/>
              <a:t>	</a:t>
            </a:r>
            <a:r>
              <a:rPr lang="en-US" sz="1800" dirty="0" smtClean="0"/>
              <a:t>11-20]. </a:t>
            </a:r>
            <a:r>
              <a:rPr lang="en-US" sz="1800" dirty="0" err="1" smtClean="0"/>
              <a:t>Dostupné</a:t>
            </a:r>
            <a:r>
              <a:rPr lang="en-US" sz="1800" dirty="0" smtClean="0"/>
              <a:t> z: 	http://cs.wikipedia.org/wiki/Soubor:ZFibich.jpg</a:t>
            </a: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en-US" sz="1800" dirty="0" smtClean="0"/>
              <a:t>[2]	</a:t>
            </a:r>
            <a:r>
              <a:rPr lang="en-US" sz="1800" dirty="0" err="1" smtClean="0"/>
              <a:t>Zdeněk</a:t>
            </a:r>
            <a:r>
              <a:rPr lang="en-US" sz="1800" dirty="0" smtClean="0"/>
              <a:t> </a:t>
            </a:r>
            <a:r>
              <a:rPr lang="en-US" sz="1800" dirty="0" err="1" smtClean="0"/>
              <a:t>Fibich</a:t>
            </a:r>
            <a:r>
              <a:rPr lang="en-US" sz="1800" dirty="0" smtClean="0"/>
              <a:t>. In: Wikipedia: the free encyclopedia </a:t>
            </a:r>
            <a:r>
              <a:rPr lang="cs-CZ" sz="1800" dirty="0" smtClean="0"/>
              <a:t>	</a:t>
            </a:r>
            <a:r>
              <a:rPr lang="en-US" sz="1800" dirty="0" smtClean="0"/>
              <a:t>[online]. </a:t>
            </a:r>
            <a:r>
              <a:rPr lang="cs-CZ" sz="1800" dirty="0" smtClean="0"/>
              <a:t>	</a:t>
            </a:r>
            <a:r>
              <a:rPr lang="en-US" sz="1800" dirty="0" smtClean="0"/>
              <a:t>San Francisco (CA): Wikimedia Foundation, 2005, 2012-11-07 </a:t>
            </a:r>
            <a:r>
              <a:rPr lang="cs-CZ" sz="1800" dirty="0" smtClean="0"/>
              <a:t>	</a:t>
            </a:r>
            <a:r>
              <a:rPr lang="en-US" sz="1800" dirty="0" smtClean="0"/>
              <a:t>[cit. 2012-11-20]. </a:t>
            </a:r>
            <a:r>
              <a:rPr lang="en-US" sz="1800" dirty="0" err="1" smtClean="0"/>
              <a:t>Dostupné</a:t>
            </a:r>
            <a:r>
              <a:rPr lang="en-US" sz="1800" dirty="0" smtClean="0"/>
              <a:t> z: </a:t>
            </a:r>
            <a:r>
              <a:rPr lang="cs-CZ" sz="1800" dirty="0" smtClean="0"/>
              <a:t>	</a:t>
            </a:r>
            <a:r>
              <a:rPr lang="en-US" sz="1800" dirty="0" smtClean="0"/>
              <a:t>http://</a:t>
            </a:r>
            <a:r>
              <a:rPr lang="en-US" sz="1800" dirty="0" err="1" smtClean="0"/>
              <a:t>cs.wikipedia.org</a:t>
            </a:r>
            <a:r>
              <a:rPr lang="en-US" sz="1800" dirty="0" smtClean="0"/>
              <a:t>/wiki/</a:t>
            </a:r>
            <a:r>
              <a:rPr lang="en-US" sz="1800" dirty="0" err="1" smtClean="0"/>
              <a:t>Zdeněk_Fibich</a:t>
            </a: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>[3]	</a:t>
            </a:r>
            <a:r>
              <a:rPr lang="en-US" sz="1800" dirty="0" err="1" smtClean="0"/>
              <a:t>Zdeněk</a:t>
            </a:r>
            <a:r>
              <a:rPr lang="en-US" sz="1800" dirty="0" smtClean="0"/>
              <a:t> </a:t>
            </a:r>
            <a:r>
              <a:rPr lang="en-US" sz="1800" dirty="0" err="1" smtClean="0"/>
              <a:t>Fibich</a:t>
            </a:r>
            <a:r>
              <a:rPr lang="en-US" sz="1800" dirty="0" smtClean="0"/>
              <a:t> (21.12.1850-15.10.1900): </a:t>
            </a:r>
            <a:r>
              <a:rPr lang="en-US" sz="1800" dirty="0" err="1" smtClean="0"/>
              <a:t>Průkopník</a:t>
            </a:r>
            <a:r>
              <a:rPr lang="en-US" sz="1800" dirty="0" smtClean="0"/>
              <a:t> </a:t>
            </a:r>
            <a:r>
              <a:rPr lang="en-US" sz="1800" dirty="0" err="1" smtClean="0"/>
              <a:t>moderního</a:t>
            </a:r>
            <a:r>
              <a:rPr lang="en-US" sz="1800" dirty="0" smtClean="0"/>
              <a:t> </a:t>
            </a:r>
            <a:r>
              <a:rPr lang="cs-CZ" sz="1800" dirty="0" smtClean="0"/>
              <a:t>	</a:t>
            </a:r>
            <a:r>
              <a:rPr lang="en-US" sz="1800" dirty="0" err="1" smtClean="0"/>
              <a:t>melodramu</a:t>
            </a:r>
            <a:r>
              <a:rPr lang="en-US" sz="1800" dirty="0" smtClean="0"/>
              <a:t>. </a:t>
            </a:r>
            <a:r>
              <a:rPr lang="en-US" sz="1800" dirty="0" err="1" smtClean="0"/>
              <a:t>ŽivotopisyOnline.cz</a:t>
            </a:r>
            <a:r>
              <a:rPr lang="en-US" sz="1800" dirty="0" smtClean="0"/>
              <a:t>: </a:t>
            </a:r>
            <a:r>
              <a:rPr lang="en-US" sz="1800" dirty="0" err="1" smtClean="0"/>
              <a:t>Osobnosti</a:t>
            </a:r>
            <a:r>
              <a:rPr lang="en-US" sz="1800" dirty="0" smtClean="0"/>
              <a:t>, </a:t>
            </a:r>
            <a:r>
              <a:rPr lang="en-US" sz="1800" dirty="0" err="1" smtClean="0"/>
              <a:t>životopisy</a:t>
            </a:r>
            <a:r>
              <a:rPr lang="en-US" sz="1800" dirty="0" smtClean="0"/>
              <a:t>, </a:t>
            </a:r>
            <a:r>
              <a:rPr lang="cs-CZ" sz="1800" dirty="0" smtClean="0"/>
              <a:t>	</a:t>
            </a:r>
            <a:r>
              <a:rPr lang="en-US" sz="1800" dirty="0" err="1" smtClean="0"/>
              <a:t>společnost</a:t>
            </a:r>
            <a:r>
              <a:rPr lang="en-US" sz="1800" dirty="0" smtClean="0"/>
              <a:t> [online]. 2012 [cit. 2012-11-20].</a:t>
            </a:r>
            <a:r>
              <a:rPr lang="cs-CZ" sz="1800" dirty="0" smtClean="0"/>
              <a:t> </a:t>
            </a:r>
            <a:r>
              <a:rPr lang="en-US" sz="1800" dirty="0" err="1" smtClean="0"/>
              <a:t>Dostupné</a:t>
            </a:r>
            <a:r>
              <a:rPr lang="en-US" sz="1800" dirty="0" smtClean="0"/>
              <a:t> z: </a:t>
            </a:r>
            <a:r>
              <a:rPr lang="cs-CZ" sz="1800" dirty="0" smtClean="0"/>
              <a:t>	</a:t>
            </a:r>
            <a:r>
              <a:rPr lang="en-US" sz="1800" dirty="0" smtClean="0"/>
              <a:t>http://zivotopisyonline.cz/zdenek-fibich-21121850-15101900-</a:t>
            </a:r>
            <a:r>
              <a:rPr lang="cs-CZ" sz="1800" dirty="0" smtClean="0"/>
              <a:t>	</a:t>
            </a:r>
            <a:r>
              <a:rPr lang="en-US" sz="1800" dirty="0" err="1" smtClean="0"/>
              <a:t>prukopnik-moderniho-melodramu</a:t>
            </a:r>
            <a:r>
              <a:rPr lang="en-US" sz="1800" dirty="0" smtClean="0"/>
              <a:t>/</a:t>
            </a:r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735</TotalTime>
  <Words>86</Words>
  <Application>Microsoft Office PowerPoint</Application>
  <PresentationFormat>Předvádění na obrazovce (4:3)</PresentationFormat>
  <Paragraphs>30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Bohatý</vt:lpstr>
      <vt:lpstr>Název školy:    Základní škola Netvořice Autor:     Mgr. Ludmila Vodehnalová Název:     Vy_32_INOVACE_16_ Téma:     LeoŠ Janáček a Zdeněk Fibich Č. projektu:    OP VK 1.4</vt:lpstr>
      <vt:lpstr>ANOTACE</vt:lpstr>
      <vt:lpstr> Zdeněk fibich</vt:lpstr>
      <vt:lpstr>Zdeněk fibich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  Základní škola Netvořice Autor:     Mgr. Ludmila Vodehnalová Název:     Vy_32_INOVACE_11_ Téma:     LeoŠ Janáček a Č. projektu:    OP VK 1.4</dc:title>
  <dc:creator>klára</dc:creator>
  <cp:lastModifiedBy>klára</cp:lastModifiedBy>
  <cp:revision>78</cp:revision>
  <dcterms:created xsi:type="dcterms:W3CDTF">2012-11-19T13:00:19Z</dcterms:created>
  <dcterms:modified xsi:type="dcterms:W3CDTF">2013-03-25T10:20:57Z</dcterms:modified>
</cp:coreProperties>
</file>