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7"/>
  </p:notesMasterIdLst>
  <p:sldIdLst>
    <p:sldId id="302" r:id="rId2"/>
    <p:sldId id="303" r:id="rId3"/>
    <p:sldId id="292" r:id="rId4"/>
    <p:sldId id="293" r:id="rId5"/>
    <p:sldId id="29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719" autoAdjust="0"/>
    <p:restoredTop sz="94660"/>
  </p:normalViewPr>
  <p:slideViewPr>
    <p:cSldViewPr>
      <p:cViewPr varScale="1">
        <p:scale>
          <a:sx n="70" d="100"/>
          <a:sy n="70" d="100"/>
        </p:scale>
        <p:origin x="-112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8DF11-7EFE-419F-B626-AE68F637D0BD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3B2205-8486-45E7-B46E-39BB85AC9D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C928672-6633-4740-B1F9-CA1CA05A6BF9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17EFEBA-7A6C-441B-A7AA-B57C57CC25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000364" y="642918"/>
            <a:ext cx="6143636" cy="2643206"/>
          </a:xfrm>
        </p:spPr>
        <p:txBody>
          <a:bodyPr/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	   Základní škola </a:t>
            </a:r>
            <a:r>
              <a:rPr lang="cs-CZ" sz="2000" dirty="0" err="1" smtClean="0">
                <a:solidFill>
                  <a:schemeClr val="bg1"/>
                </a:solidFill>
              </a:rPr>
              <a:t>Netvořice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Autor:		   Mgr. Ludmila </a:t>
            </a:r>
            <a:r>
              <a:rPr lang="cs-CZ" sz="2000" dirty="0" err="1" smtClean="0">
                <a:solidFill>
                  <a:schemeClr val="bg1"/>
                </a:solidFill>
              </a:rPr>
              <a:t>Vodehnalová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Název:		   Vy_32_INOVACE_1</a:t>
            </a:r>
            <a:r>
              <a:rPr lang="en-US" sz="2000" dirty="0" smtClean="0">
                <a:solidFill>
                  <a:schemeClr val="bg1"/>
                </a:solidFill>
              </a:rPr>
              <a:t>7</a:t>
            </a:r>
            <a:r>
              <a:rPr lang="cs-CZ" sz="2000" dirty="0" smtClean="0">
                <a:solidFill>
                  <a:schemeClr val="bg1"/>
                </a:solidFill>
              </a:rPr>
              <a:t>_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Téma:		   </a:t>
            </a:r>
            <a:r>
              <a:rPr lang="cs-CZ" sz="2000" dirty="0" err="1" smtClean="0">
                <a:solidFill>
                  <a:schemeClr val="bg1"/>
                </a:solidFill>
              </a:rPr>
              <a:t>LeoŠ</a:t>
            </a:r>
            <a:r>
              <a:rPr lang="cs-CZ" sz="2000" dirty="0" smtClean="0">
                <a:solidFill>
                  <a:schemeClr val="bg1"/>
                </a:solidFill>
              </a:rPr>
              <a:t> Janáček a Zdeněk Fibich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Č. projektu:	   OP VK 1.4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214678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823898"/>
          </a:xfrm>
        </p:spPr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000364" y="1857364"/>
            <a:ext cx="5857916" cy="4429156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Studia a rodina Zdeňka Fibicha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DUM je určen pro žáky 9. ročníku dle    </a:t>
            </a:r>
          </a:p>
          <a:p>
            <a:pPr algn="l">
              <a:buClrTx/>
              <a:buSzPct val="100000"/>
            </a:pPr>
            <a:r>
              <a:rPr lang="cs-CZ" sz="2400" dirty="0" smtClean="0">
                <a:latin typeface="Century Schoolbook" pitchFamily="18" charset="0"/>
              </a:rPr>
              <a:t>    ŠVP Škola pro život ZŠ </a:t>
            </a:r>
            <a:r>
              <a:rPr lang="cs-CZ" sz="2400" dirty="0" err="1" smtClean="0">
                <a:latin typeface="Century Schoolbook" pitchFamily="18" charset="0"/>
              </a:rPr>
              <a:t>Netvořice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Hudební výchova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Prezentace na interaktivní </a:t>
            </a:r>
            <a:r>
              <a:rPr lang="cs-CZ" sz="2400" dirty="0" smtClean="0">
                <a:latin typeface="Century Schoolbook" pitchFamily="18" charset="0"/>
              </a:rPr>
              <a:t>tabuli</a:t>
            </a:r>
          </a:p>
          <a:p>
            <a:pPr algn="l">
              <a:buClrTx/>
              <a:buSzPct val="100000"/>
            </a:pP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  <a:buFont typeface="Wingdings" pitchFamily="2" charset="2"/>
              <a:buChar char="v"/>
            </a:pPr>
            <a:r>
              <a:rPr lang="cs-CZ" sz="2400" dirty="0" smtClean="0">
                <a:latin typeface="Century Schoolbook" pitchFamily="18" charset="0"/>
              </a:rPr>
              <a:t> </a:t>
            </a:r>
            <a:r>
              <a:rPr lang="cs-CZ" sz="2400" dirty="0" smtClean="0">
                <a:latin typeface="Century Schoolbook" pitchFamily="18" charset="0"/>
              </a:rPr>
              <a:t>Klíčová slova: studia, rodina</a:t>
            </a:r>
            <a:endParaRPr lang="cs-CZ" sz="2400" dirty="0" smtClean="0">
              <a:latin typeface="Century Schoolbook" pitchFamily="18" charset="0"/>
            </a:endParaRPr>
          </a:p>
          <a:p>
            <a:pPr algn="l">
              <a:buClrTx/>
              <a:buSzPct val="100000"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965820"/>
          </a:xfrm>
        </p:spPr>
        <p:txBody>
          <a:bodyPr/>
          <a:lstStyle/>
          <a:p>
            <a:pPr algn="ctr"/>
            <a:r>
              <a:rPr lang="cs-CZ" dirty="0" smtClean="0"/>
              <a:t>Studia a Rodina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</a:t>
            </a:r>
            <a:r>
              <a:rPr lang="cs-CZ" dirty="0" err="1" smtClean="0"/>
              <a:t>udbu</a:t>
            </a:r>
            <a:r>
              <a:rPr lang="cs-CZ" dirty="0" smtClean="0"/>
              <a:t> Fibich studuje u pražského varhaníka Z.M. </a:t>
            </a:r>
            <a:r>
              <a:rPr lang="cs-CZ" dirty="0" err="1" smtClean="0"/>
              <a:t>Kolešovského</a:t>
            </a:r>
            <a:r>
              <a:rPr lang="en-US" dirty="0" smtClean="0"/>
              <a:t> 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</a:p>
          <a:p>
            <a:endParaRPr lang="en-US" dirty="0" smtClean="0"/>
          </a:p>
          <a:p>
            <a:r>
              <a:rPr lang="cs-CZ" dirty="0" smtClean="0"/>
              <a:t>další vzdělání pak získává v Lipsku, Paříži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cs-CZ" dirty="0" smtClean="0"/>
              <a:t>a Mannheimu</a:t>
            </a:r>
            <a:r>
              <a:rPr lang="en-US" dirty="0" smtClean="0"/>
              <a:t> [</a:t>
            </a:r>
            <a:r>
              <a:rPr lang="cs-CZ" dirty="0" smtClean="0"/>
              <a:t>1</a:t>
            </a:r>
            <a:r>
              <a:rPr lang="en-US" dirty="0" smtClean="0"/>
              <a:t>]</a:t>
            </a:r>
          </a:p>
          <a:p>
            <a:endParaRPr lang="en-US" dirty="0" smtClean="0"/>
          </a:p>
          <a:p>
            <a:r>
              <a:rPr lang="en-US" dirty="0" err="1" smtClean="0"/>
              <a:t>jeho</a:t>
            </a:r>
            <a:r>
              <a:rPr lang="en-US" dirty="0" smtClean="0"/>
              <a:t> </a:t>
            </a:r>
            <a:r>
              <a:rPr lang="en-US" dirty="0" err="1" smtClean="0"/>
              <a:t>první</a:t>
            </a:r>
            <a:r>
              <a:rPr lang="en-US" dirty="0" smtClean="0"/>
              <a:t> </a:t>
            </a:r>
            <a:r>
              <a:rPr lang="en-US" dirty="0" err="1" smtClean="0"/>
              <a:t>manželkou</a:t>
            </a:r>
            <a:r>
              <a:rPr lang="en-US" dirty="0" smtClean="0"/>
              <a:t> </a:t>
            </a:r>
            <a:r>
              <a:rPr lang="en-US" dirty="0" err="1" smtClean="0"/>
              <a:t>byla</a:t>
            </a:r>
            <a:r>
              <a:rPr lang="en-US" dirty="0" smtClean="0"/>
              <a:t> </a:t>
            </a:r>
            <a:r>
              <a:rPr lang="en-US" dirty="0" err="1" smtClean="0"/>
              <a:t>Růžena</a:t>
            </a:r>
            <a:r>
              <a:rPr lang="en-US" dirty="0" smtClean="0"/>
              <a:t> </a:t>
            </a:r>
            <a:r>
              <a:rPr lang="en-US" dirty="0" err="1" smtClean="0"/>
              <a:t>Hanušová</a:t>
            </a:r>
            <a:r>
              <a:rPr lang="en-US" dirty="0" smtClean="0"/>
              <a:t> [2]</a:t>
            </a:r>
          </a:p>
          <a:p>
            <a:endParaRPr lang="en-US" dirty="0" smtClean="0"/>
          </a:p>
          <a:p>
            <a:r>
              <a:rPr lang="en-US" dirty="0" err="1" smtClean="0"/>
              <a:t>po</a:t>
            </a:r>
            <a:r>
              <a:rPr lang="en-US" dirty="0" smtClean="0"/>
              <a:t> </a:t>
            </a:r>
            <a:r>
              <a:rPr lang="en-US" dirty="0" err="1" smtClean="0"/>
              <a:t>její</a:t>
            </a:r>
            <a:r>
              <a:rPr lang="en-US" dirty="0" smtClean="0"/>
              <a:t> </a:t>
            </a:r>
            <a:r>
              <a:rPr lang="en-US" dirty="0" err="1" smtClean="0"/>
              <a:t>smrti</a:t>
            </a:r>
            <a:r>
              <a:rPr lang="en-US" dirty="0" smtClean="0"/>
              <a:t> se </a:t>
            </a:r>
            <a:r>
              <a:rPr lang="en-US" dirty="0" err="1" smtClean="0"/>
              <a:t>oženil</a:t>
            </a:r>
            <a:r>
              <a:rPr lang="en-US" dirty="0" smtClean="0"/>
              <a:t> s </a:t>
            </a:r>
            <a:r>
              <a:rPr lang="en-US" dirty="0" err="1" smtClean="0"/>
              <a:t>její</a:t>
            </a:r>
            <a:r>
              <a:rPr lang="en-US" dirty="0" smtClean="0"/>
              <a:t> </a:t>
            </a:r>
            <a:r>
              <a:rPr lang="en-US" dirty="0" err="1" smtClean="0"/>
              <a:t>mladší</a:t>
            </a:r>
            <a:r>
              <a:rPr lang="en-US" dirty="0" smtClean="0"/>
              <a:t> </a:t>
            </a:r>
            <a:r>
              <a:rPr lang="en-US" dirty="0" err="1" smtClean="0"/>
              <a:t>sestrou</a:t>
            </a:r>
            <a:r>
              <a:rPr lang="en-US" dirty="0" smtClean="0"/>
              <a:t> Betty, </a:t>
            </a:r>
            <a:r>
              <a:rPr lang="en-US" dirty="0" err="1" smtClean="0"/>
              <a:t>českou</a:t>
            </a:r>
            <a:r>
              <a:rPr lang="en-US" dirty="0" smtClean="0"/>
              <a:t> </a:t>
            </a:r>
            <a:r>
              <a:rPr lang="en-US" dirty="0" err="1" smtClean="0"/>
              <a:t>operní</a:t>
            </a:r>
            <a:r>
              <a:rPr lang="en-US" dirty="0" smtClean="0"/>
              <a:t> </a:t>
            </a:r>
            <a:r>
              <a:rPr lang="en-US" dirty="0" err="1" smtClean="0"/>
              <a:t>zpěvačkou</a:t>
            </a:r>
            <a:r>
              <a:rPr lang="en-US" dirty="0" smtClean="0"/>
              <a:t>, </a:t>
            </a:r>
            <a:r>
              <a:rPr lang="en-US" dirty="0" err="1" smtClean="0"/>
              <a:t>spolu</a:t>
            </a:r>
            <a:r>
              <a:rPr lang="en-US" dirty="0" smtClean="0"/>
              <a:t> </a:t>
            </a:r>
            <a:r>
              <a:rPr lang="en-US" dirty="0" err="1" smtClean="0"/>
              <a:t>měli</a:t>
            </a:r>
            <a:r>
              <a:rPr lang="en-US" dirty="0" smtClean="0"/>
              <a:t> </a:t>
            </a:r>
            <a:r>
              <a:rPr lang="en-US" dirty="0" err="1" smtClean="0"/>
              <a:t>syna</a:t>
            </a:r>
            <a:r>
              <a:rPr lang="en-US" dirty="0" smtClean="0"/>
              <a:t> </a:t>
            </a:r>
            <a:r>
              <a:rPr lang="en-US" dirty="0" err="1" smtClean="0"/>
              <a:t>Richarda</a:t>
            </a:r>
            <a:r>
              <a:rPr lang="en-US" dirty="0" smtClean="0"/>
              <a:t> [2]</a:t>
            </a:r>
          </a:p>
          <a:p>
            <a:endParaRPr lang="en-US" dirty="0" smtClean="0"/>
          </a:p>
          <a:p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14678" y="2071678"/>
            <a:ext cx="4786346" cy="35259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14282" y="4071942"/>
            <a:ext cx="307183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err="1" smtClean="0"/>
              <a:t>Obr</a:t>
            </a:r>
            <a:r>
              <a:rPr lang="cs-CZ" sz="1400" b="1" dirty="0" err="1" smtClean="0"/>
              <a:t>ázek</a:t>
            </a:r>
            <a:r>
              <a:rPr lang="cs-CZ" sz="1400" b="1" dirty="0" smtClean="0"/>
              <a:t> č. 2: Betty </a:t>
            </a:r>
            <a:r>
              <a:rPr lang="cs-CZ" sz="1400" b="1" dirty="0" err="1" smtClean="0"/>
              <a:t>Fibichová</a:t>
            </a:r>
            <a:r>
              <a:rPr lang="cs-CZ" sz="1400" b="1" dirty="0" smtClean="0"/>
              <a:t> </a:t>
            </a:r>
            <a:r>
              <a:rPr lang="en-US" sz="1400" b="1" dirty="0" smtClean="0"/>
              <a:t>[</a:t>
            </a:r>
            <a:r>
              <a:rPr lang="cs-CZ" sz="1400" b="1" dirty="0" smtClean="0"/>
              <a:t>3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43240" y="5643578"/>
            <a:ext cx="5000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Obrázek č. 3: K. </a:t>
            </a:r>
            <a:r>
              <a:rPr lang="cs-CZ" sz="1400" b="1" dirty="0" err="1" smtClean="0"/>
              <a:t>Bendl</a:t>
            </a:r>
            <a:r>
              <a:rPr lang="cs-CZ" sz="1400" b="1" dirty="0" smtClean="0"/>
              <a:t>, A. Dvořák, J. B. Foerster, J. </a:t>
            </a:r>
            <a:r>
              <a:rPr lang="cs-CZ" sz="1400" b="1" dirty="0" err="1" smtClean="0"/>
              <a:t>Kàan</a:t>
            </a:r>
            <a:r>
              <a:rPr lang="cs-CZ" sz="1400" b="1" dirty="0" smtClean="0"/>
              <a:t> z </a:t>
            </a:r>
            <a:r>
              <a:rPr lang="cs-CZ" sz="1400" b="1" dirty="0" err="1" smtClean="0"/>
              <a:t>Albestů</a:t>
            </a:r>
            <a:r>
              <a:rPr lang="cs-CZ" sz="1400" b="1" dirty="0" smtClean="0"/>
              <a:t>, K. </a:t>
            </a:r>
            <a:r>
              <a:rPr lang="cs-CZ" sz="1400" b="1" dirty="0" err="1" smtClean="0"/>
              <a:t>Kovařovic</a:t>
            </a:r>
            <a:r>
              <a:rPr lang="cs-CZ" sz="1400" b="1" dirty="0" smtClean="0"/>
              <a:t>, Z. Fibich </a:t>
            </a:r>
            <a:r>
              <a:rPr lang="en-US" sz="1400" b="1" dirty="0" smtClean="0"/>
              <a:t>[</a:t>
            </a:r>
            <a:r>
              <a:rPr lang="cs-CZ" sz="1400" b="1" dirty="0" smtClean="0"/>
              <a:t>4</a:t>
            </a:r>
            <a:r>
              <a:rPr lang="en-US" sz="1400" b="1" dirty="0" smtClean="0"/>
              <a:t>]</a:t>
            </a:r>
            <a:endParaRPr lang="cs-CZ" sz="1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285728"/>
            <a:ext cx="2928463" cy="3714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357298"/>
            <a:ext cx="7786742" cy="5241314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1</a:t>
            </a:r>
            <a:r>
              <a:rPr lang="en-US" sz="1800" dirty="0" smtClean="0"/>
              <a:t>]	</a:t>
            </a:r>
            <a:r>
              <a:rPr lang="cs-CZ" sz="1800" dirty="0" smtClean="0"/>
              <a:t>	</a:t>
            </a:r>
            <a:r>
              <a:rPr lang="en-US" sz="1800" dirty="0" err="1" smtClean="0"/>
              <a:t>Zdeněk</a:t>
            </a:r>
            <a:r>
              <a:rPr lang="en-US" sz="1800" dirty="0" smtClean="0"/>
              <a:t> </a:t>
            </a:r>
            <a:r>
              <a:rPr lang="en-US" sz="1800" dirty="0" err="1" smtClean="0"/>
              <a:t>Fibich</a:t>
            </a:r>
            <a:r>
              <a:rPr lang="en-US" sz="1800" dirty="0" smtClean="0"/>
              <a:t> (21.12.1850-15.10.1900): </a:t>
            </a:r>
            <a:r>
              <a:rPr lang="en-US" sz="1800" dirty="0" err="1" smtClean="0"/>
              <a:t>Průkopník</a:t>
            </a:r>
            <a:r>
              <a:rPr lang="en-US" sz="1800" dirty="0" smtClean="0"/>
              <a:t> </a:t>
            </a:r>
            <a:r>
              <a:rPr lang="en-US" sz="1800" dirty="0" err="1" smtClean="0"/>
              <a:t>moderního</a:t>
            </a:r>
            <a:r>
              <a:rPr lang="en-US" sz="1800" dirty="0" smtClean="0"/>
              <a:t> </a:t>
            </a:r>
            <a:r>
              <a:rPr lang="cs-CZ" sz="1800" dirty="0" smtClean="0"/>
              <a:t>	</a:t>
            </a:r>
            <a:r>
              <a:rPr lang="en-US" sz="1800" dirty="0" err="1" smtClean="0"/>
              <a:t>melodramu</a:t>
            </a:r>
            <a:r>
              <a:rPr lang="en-US" sz="1800" dirty="0" smtClean="0"/>
              <a:t>. 	</a:t>
            </a:r>
            <a:r>
              <a:rPr lang="en-US" sz="1800" dirty="0" err="1" smtClean="0"/>
              <a:t>ŽivotopisyOnline.cz</a:t>
            </a:r>
            <a:r>
              <a:rPr lang="en-US" sz="1800" dirty="0" smtClean="0"/>
              <a:t>: </a:t>
            </a:r>
            <a:r>
              <a:rPr lang="en-US" sz="1800" dirty="0" err="1" smtClean="0"/>
              <a:t>Osobnosti</a:t>
            </a:r>
            <a:r>
              <a:rPr lang="en-US" sz="1800" dirty="0" smtClean="0"/>
              <a:t>, </a:t>
            </a:r>
            <a:r>
              <a:rPr lang="en-US" sz="1800" dirty="0" err="1" smtClean="0"/>
              <a:t>životopisy</a:t>
            </a:r>
            <a:r>
              <a:rPr lang="en-US" sz="1800" dirty="0" smtClean="0"/>
              <a:t>, </a:t>
            </a:r>
            <a:r>
              <a:rPr lang="en-US" sz="1800" dirty="0" err="1" smtClean="0"/>
              <a:t>společnost</a:t>
            </a:r>
            <a:r>
              <a:rPr lang="en-US" sz="1800" dirty="0" smtClean="0"/>
              <a:t> [online]. 	2012 [cit. 	2012-11-20].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http://zivotopisyonline.cz/zdenek-fibich-21121850-	15101900-prukopnik-</a:t>
            </a:r>
            <a:r>
              <a:rPr lang="cs-CZ" sz="1800" dirty="0" smtClean="0"/>
              <a:t>	</a:t>
            </a:r>
            <a:r>
              <a:rPr lang="en-US" sz="1800" dirty="0" err="1" smtClean="0"/>
              <a:t>moderniho-melodramu</a:t>
            </a:r>
            <a:r>
              <a:rPr lang="en-US" sz="1800" dirty="0" smtClean="0"/>
              <a:t>/</a:t>
            </a:r>
            <a:endParaRPr lang="cs-CZ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[2]		</a:t>
            </a:r>
            <a:r>
              <a:rPr lang="en-US" sz="1800" dirty="0" err="1" smtClean="0"/>
              <a:t>Zdeněk</a:t>
            </a:r>
            <a:r>
              <a:rPr lang="en-US" sz="1800" dirty="0" smtClean="0"/>
              <a:t> </a:t>
            </a:r>
            <a:r>
              <a:rPr lang="en-US" sz="1800" dirty="0" err="1" smtClean="0"/>
              <a:t>Fibich</a:t>
            </a:r>
            <a:r>
              <a:rPr lang="en-US" sz="1800" dirty="0" smtClean="0"/>
              <a:t>. In: Wikipedia: the free encyclopedia [online]. San </a:t>
            </a:r>
            <a:r>
              <a:rPr lang="cs-CZ" sz="1800" dirty="0" smtClean="0"/>
              <a:t>	</a:t>
            </a:r>
            <a:r>
              <a:rPr lang="en-US" sz="1800" dirty="0" smtClean="0"/>
              <a:t>Francisco 	(CA): Wikimedia Foundation, 2005, 2012-11-07 [cit. 2012-11-20]. 	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http://</a:t>
            </a:r>
            <a:r>
              <a:rPr lang="en-US" sz="1800" dirty="0" err="1" smtClean="0"/>
              <a:t>cs.wikipedia.org</a:t>
            </a:r>
            <a:r>
              <a:rPr lang="en-US" sz="1800" dirty="0" smtClean="0"/>
              <a:t>/wiki/</a:t>
            </a:r>
            <a:r>
              <a:rPr lang="en-US" sz="1800" dirty="0" err="1" smtClean="0"/>
              <a:t>Zdeněk_Fibich</a:t>
            </a: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3</a:t>
            </a:r>
            <a:r>
              <a:rPr lang="en-US" sz="1800" dirty="0" smtClean="0"/>
              <a:t>]		VILÍMEK, Jan. Betty </a:t>
            </a:r>
            <a:r>
              <a:rPr lang="en-US" sz="1800" dirty="0" err="1" smtClean="0"/>
              <a:t>Fibichová</a:t>
            </a:r>
            <a:r>
              <a:rPr lang="en-US" sz="1800" dirty="0" smtClean="0"/>
              <a:t>. In: Wikipedia: the free encyclopedia [online]. 	San Francisco (CA): Wikimedia Foundation, 2009 [cit. 2012-11-20].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	z: http://en.wikipedia.org/wiki/File:Betty_Fibichova_Vilimek.jpg</a:t>
            </a:r>
          </a:p>
          <a:p>
            <a:pPr>
              <a:buNone/>
            </a:pPr>
            <a:endParaRPr lang="en-US" sz="1800" dirty="0" smtClean="0"/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cs-CZ" sz="1800" dirty="0" smtClean="0"/>
              <a:t>4</a:t>
            </a:r>
            <a:r>
              <a:rPr lang="en-US" sz="1800" dirty="0" smtClean="0"/>
              <a:t>] 	</a:t>
            </a:r>
            <a:r>
              <a:rPr lang="en-US" sz="1800" dirty="0" err="1" smtClean="0"/>
              <a:t>Zdeněk</a:t>
            </a:r>
            <a:r>
              <a:rPr lang="en-US" sz="1800" dirty="0" smtClean="0"/>
              <a:t> </a:t>
            </a:r>
            <a:r>
              <a:rPr lang="en-US" sz="1800" dirty="0" err="1" smtClean="0"/>
              <a:t>Fibich</a:t>
            </a:r>
            <a:r>
              <a:rPr lang="en-US" sz="1800" dirty="0" smtClean="0"/>
              <a:t>. </a:t>
            </a:r>
            <a:r>
              <a:rPr lang="en-US" sz="1800" dirty="0" err="1" smtClean="0"/>
              <a:t>Antologie</a:t>
            </a:r>
            <a:r>
              <a:rPr lang="en-US" sz="1800" dirty="0" smtClean="0"/>
              <a:t> </a:t>
            </a:r>
            <a:r>
              <a:rPr lang="en-US" sz="1800" dirty="0" err="1" smtClean="0"/>
              <a:t>české</a:t>
            </a:r>
            <a:r>
              <a:rPr lang="en-US" sz="1800" dirty="0" smtClean="0"/>
              <a:t> </a:t>
            </a:r>
            <a:r>
              <a:rPr lang="en-US" sz="1800" dirty="0" err="1" smtClean="0"/>
              <a:t>hudby</a:t>
            </a:r>
            <a:r>
              <a:rPr lang="en-US" sz="1800" dirty="0" smtClean="0"/>
              <a:t>: </a:t>
            </a:r>
            <a:r>
              <a:rPr lang="en-US" sz="1800" dirty="0" err="1" smtClean="0"/>
              <a:t>Autoři</a:t>
            </a:r>
            <a:r>
              <a:rPr lang="en-US" sz="1800" dirty="0" smtClean="0"/>
              <a:t> [online]. 1999 [cit. 2012-11-20]. 	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	http://www.antologiehudby.cz/autori.php?id_skladatele=33&amp;prijmeni=Fibich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735</TotalTime>
  <Words>117</Words>
  <Application>Microsoft Office PowerPoint</Application>
  <PresentationFormat>Předvádění na obrazovce (4:3)</PresentationFormat>
  <Paragraphs>32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Bohatý</vt:lpstr>
      <vt:lpstr>Název školy:    Základní škola Netvořice Autor:     Mgr. Ludmila Vodehnalová Název:     Vy_32_INOVACE_17_ Téma:     LeoŠ Janáček a Zdeněk Fibich Č. projektu:    OP VK 1.4</vt:lpstr>
      <vt:lpstr>ANOTACE</vt:lpstr>
      <vt:lpstr>Studia a Rodina</vt:lpstr>
      <vt:lpstr>Snímek 4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  Základní škola Netvořice Autor:     Mgr. Ludmila Vodehnalová Název:     Vy_32_INOVACE_11_ Téma:     LeoŠ Janáček a Č. projektu:    OP VK 1.4</dc:title>
  <dc:creator>klára</dc:creator>
  <cp:lastModifiedBy>klára</cp:lastModifiedBy>
  <cp:revision>78</cp:revision>
  <dcterms:created xsi:type="dcterms:W3CDTF">2012-11-19T13:00:19Z</dcterms:created>
  <dcterms:modified xsi:type="dcterms:W3CDTF">2013-03-25T10:21:37Z</dcterms:modified>
</cp:coreProperties>
</file>