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95" r:id="rId2"/>
    <p:sldId id="296" r:id="rId3"/>
    <p:sldId id="297" r:id="rId4"/>
    <p:sldId id="298" r:id="rId5"/>
    <p:sldId id="299" r:id="rId6"/>
    <p:sldId id="300" r:id="rId7"/>
    <p:sldId id="30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19" autoAdjust="0"/>
    <p:restoredTop sz="94660"/>
  </p:normalViewPr>
  <p:slideViewPr>
    <p:cSldViewPr>
      <p:cViewPr varScale="1">
        <p:scale>
          <a:sx n="70" d="100"/>
          <a:sy n="70" d="100"/>
        </p:scale>
        <p:origin x="-11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8DF11-7EFE-419F-B626-AE68F637D0B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B2205-8486-45E7-B46E-39BB85AC9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XZan3iTJew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642918"/>
            <a:ext cx="6143636" cy="264320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	   Základní škola </a:t>
            </a:r>
            <a:r>
              <a:rPr lang="cs-CZ" sz="2000" dirty="0" err="1" smtClean="0">
                <a:solidFill>
                  <a:schemeClr val="bg1"/>
                </a:solidFill>
              </a:rPr>
              <a:t>Netvořice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Autor:		   Mgr. Ludmila </a:t>
            </a:r>
            <a:r>
              <a:rPr lang="cs-CZ" sz="2000" dirty="0" err="1" smtClean="0">
                <a:solidFill>
                  <a:schemeClr val="bg1"/>
                </a:solidFill>
              </a:rPr>
              <a:t>Vodehnalová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Název:		   Vy_32_INOVACE_18_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Téma:		   </a:t>
            </a:r>
            <a:r>
              <a:rPr lang="cs-CZ" sz="2000" dirty="0" err="1" smtClean="0">
                <a:solidFill>
                  <a:schemeClr val="bg1"/>
                </a:solidFill>
              </a:rPr>
              <a:t>LeoŠ</a:t>
            </a:r>
            <a:r>
              <a:rPr lang="cs-CZ" sz="2000" dirty="0" smtClean="0">
                <a:solidFill>
                  <a:schemeClr val="bg1"/>
                </a:solidFill>
              </a:rPr>
              <a:t> Janáček a Zdeněk Fibich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Č. projektu:	   OP VK 1.4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4678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823898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1857364"/>
            <a:ext cx="5857916" cy="4572032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400" dirty="0" smtClean="0">
                <a:latin typeface="Century Schoolbook" pitchFamily="18" charset="0"/>
              </a:rPr>
              <a:t>Hudební díla Zdeňka Fibicha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DUM je určen pro žáky 9. ročníku dle  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   ŠVP Škola pro život ZŠ </a:t>
            </a:r>
            <a:r>
              <a:rPr lang="cs-CZ" sz="2400" dirty="0" err="1" smtClean="0">
                <a:latin typeface="Century Schoolbook" pitchFamily="18" charset="0"/>
              </a:rPr>
              <a:t>Netvořice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Hudební výchova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Prezentace na interaktivní </a:t>
            </a:r>
            <a:r>
              <a:rPr lang="cs-CZ" sz="2400" dirty="0" smtClean="0">
                <a:latin typeface="Century Schoolbook" pitchFamily="18" charset="0"/>
              </a:rPr>
              <a:t>tabuli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smtClean="0">
                <a:latin typeface="Century Schoolbook" pitchFamily="18" charset="0"/>
              </a:rPr>
              <a:t> Klíčová </a:t>
            </a:r>
            <a:r>
              <a:rPr lang="cs-CZ" sz="2400" dirty="0" smtClean="0">
                <a:latin typeface="Century Schoolbook" pitchFamily="18" charset="0"/>
              </a:rPr>
              <a:t>slova: tvorba, opera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pPr algn="ctr"/>
            <a:r>
              <a:rPr lang="cs-CZ" dirty="0" smtClean="0"/>
              <a:t>Hudební tvorba Z. </a:t>
            </a:r>
            <a:r>
              <a:rPr lang="cs-CZ" dirty="0" err="1" smtClean="0"/>
              <a:t>fibicha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Opery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Melodramy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Vokální skladby: písně, sbory a kantáty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Orchestrální díla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Klavírní díla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Komorní skladby </a:t>
            </a:r>
            <a:r>
              <a:rPr lang="en-US" dirty="0" smtClean="0"/>
              <a:t>[1]</a:t>
            </a:r>
            <a:endParaRPr lang="cs-CZ" dirty="0" smtClean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94382"/>
          </a:xfrm>
        </p:spPr>
        <p:txBody>
          <a:bodyPr/>
          <a:lstStyle/>
          <a:p>
            <a:pPr algn="ctr"/>
            <a:r>
              <a:rPr lang="cs-CZ" dirty="0" smtClean="0"/>
              <a:t>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Blaník (zpěvohra o třech dějstvích na slova Elišky Krásnohorské)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Nevěsta </a:t>
            </a:r>
            <a:r>
              <a:rPr lang="cs-CZ" dirty="0" err="1" smtClean="0"/>
              <a:t>messinská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Bouře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Šárka</a:t>
            </a:r>
            <a:r>
              <a:rPr lang="en-US" dirty="0" smtClean="0"/>
              <a:t> </a:t>
            </a:r>
            <a:endParaRPr lang="cs-CZ" dirty="0" smtClean="0"/>
          </a:p>
          <a:p>
            <a:pPr>
              <a:buNone/>
            </a:pPr>
            <a:endParaRPr lang="en-US" dirty="0" smtClean="0"/>
          </a:p>
          <a:p>
            <a:r>
              <a:rPr lang="en-US" dirty="0" smtClean="0"/>
              <a:t>P</a:t>
            </a:r>
            <a:r>
              <a:rPr lang="cs-CZ" dirty="0" err="1" smtClean="0"/>
              <a:t>ád</a:t>
            </a:r>
            <a:r>
              <a:rPr lang="cs-CZ" dirty="0" smtClean="0"/>
              <a:t> </a:t>
            </a:r>
            <a:r>
              <a:rPr lang="cs-CZ" dirty="0" err="1" smtClean="0"/>
              <a:t>Arkuna</a:t>
            </a:r>
            <a:r>
              <a:rPr lang="cs-CZ" dirty="0" smtClean="0"/>
              <a:t> </a:t>
            </a:r>
            <a:r>
              <a:rPr lang="en-US" dirty="0" smtClean="0"/>
              <a:t>[1]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943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Orchestrální dílo: v podvečer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bylo napsána v roce 1893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její centrální část, nazývaná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Poem</a:t>
            </a:r>
            <a:r>
              <a:rPr lang="cs-CZ" dirty="0" smtClean="0"/>
              <a:t>, existuje v různých úpravách a je to skladatelova nejznámější melodie </a:t>
            </a:r>
            <a:r>
              <a:rPr lang="en-US" dirty="0" smtClean="0"/>
              <a:t>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celá skladba evokuje náladu při večerních procházkách po pražském </a:t>
            </a:r>
            <a:r>
              <a:rPr lang="cs-CZ" dirty="0" err="1" smtClean="0"/>
              <a:t>Žofíně</a:t>
            </a:r>
            <a:r>
              <a:rPr lang="cs-CZ" dirty="0" smtClean="0"/>
              <a:t>, které Fibich absolvoval se svou žačkou Anežkou Schulzovou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za ústřední téma je začátek intenzivního milostného vztahu skladatele k Anežce Schulzové </a:t>
            </a:r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72132" y="285728"/>
            <a:ext cx="2286016" cy="35106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28596" y="5429264"/>
            <a:ext cx="707236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/>
              <a:t>Hudebn</a:t>
            </a:r>
            <a:r>
              <a:rPr lang="cs-CZ" sz="2400" b="1" dirty="0" smtClean="0"/>
              <a:t>í ukázka: POEM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?v=-XZan3iTJew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2428868"/>
            <a:ext cx="4800600" cy="218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57158" y="4572008"/>
            <a:ext cx="51435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Poem, Z. Fibich </a:t>
            </a:r>
            <a:r>
              <a:rPr lang="en-US" sz="1400" b="1" dirty="0" smtClean="0"/>
              <a:t>[4]</a:t>
            </a:r>
            <a:endParaRPr lang="cs-CZ" sz="1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0694" y="3857628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2: Anežka   </a:t>
            </a:r>
          </a:p>
          <a:p>
            <a:r>
              <a:rPr lang="cs-CZ" sz="1400" b="1" dirty="0" smtClean="0"/>
              <a:t>                      Schulzová </a:t>
            </a:r>
            <a:r>
              <a:rPr lang="en-US" sz="1400" b="1" dirty="0" smtClean="0"/>
              <a:t>[5]</a:t>
            </a:r>
            <a:endParaRPr lang="cs-CZ" sz="1400" b="1" dirty="0"/>
          </a:p>
        </p:txBody>
      </p:sp>
    </p:spTree>
  </p:cSld>
  <p:clrMapOvr>
    <a:masterClrMapping/>
  </p:clrMapOvr>
  <p:transition>
    <p:dissolv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357298"/>
            <a:ext cx="7786742" cy="524131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cs-CZ" sz="1800" dirty="0" smtClean="0"/>
              <a:t>1</a:t>
            </a:r>
            <a:r>
              <a:rPr lang="en-US" sz="1800" dirty="0" smtClean="0"/>
              <a:t>] 	</a:t>
            </a:r>
            <a:r>
              <a:rPr lang="en-US" sz="1800" dirty="0" err="1" smtClean="0"/>
              <a:t>Zdeněk</a:t>
            </a:r>
            <a:r>
              <a:rPr lang="en-US" sz="1800" dirty="0" smtClean="0"/>
              <a:t> </a:t>
            </a:r>
            <a:r>
              <a:rPr lang="en-US" sz="1800" dirty="0" err="1" smtClean="0"/>
              <a:t>Fibich</a:t>
            </a:r>
            <a:r>
              <a:rPr lang="en-US" sz="1800" dirty="0" smtClean="0"/>
              <a:t>. </a:t>
            </a:r>
            <a:r>
              <a:rPr lang="en-US" sz="1800" dirty="0" err="1" smtClean="0"/>
              <a:t>Antologie</a:t>
            </a:r>
            <a:r>
              <a:rPr lang="en-US" sz="1800" dirty="0" smtClean="0"/>
              <a:t> </a:t>
            </a:r>
            <a:r>
              <a:rPr lang="en-US" sz="1800" dirty="0" err="1" smtClean="0"/>
              <a:t>české</a:t>
            </a:r>
            <a:r>
              <a:rPr lang="en-US" sz="1800" dirty="0" smtClean="0"/>
              <a:t> </a:t>
            </a:r>
            <a:r>
              <a:rPr lang="en-US" sz="1800" dirty="0" err="1" smtClean="0"/>
              <a:t>hudby</a:t>
            </a:r>
            <a:r>
              <a:rPr lang="en-US" sz="1800" dirty="0" smtClean="0"/>
              <a:t>: </a:t>
            </a:r>
            <a:r>
              <a:rPr lang="en-US" sz="1800" dirty="0" err="1" smtClean="0"/>
              <a:t>Autoři</a:t>
            </a:r>
            <a:r>
              <a:rPr lang="en-US" sz="1800" dirty="0" smtClean="0"/>
              <a:t> [online]. 1999 [cit. 	2012-11-20].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http://www.antologiehudby.cz/autori.php?id_skladatele=33&amp;pri	</a:t>
            </a:r>
            <a:r>
              <a:rPr lang="en-US" sz="1800" dirty="0" err="1" smtClean="0"/>
              <a:t>jmeni</a:t>
            </a:r>
            <a:r>
              <a:rPr lang="en-US" sz="1800" dirty="0" smtClean="0"/>
              <a:t>=</a:t>
            </a:r>
            <a:r>
              <a:rPr lang="en-US" sz="1800" dirty="0" err="1" smtClean="0"/>
              <a:t>Fibich</a:t>
            </a:r>
            <a:r>
              <a:rPr lang="en-US" sz="1800" dirty="0" smtClean="0"/>
              <a:t> 	</a:t>
            </a: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[2] 	V </a:t>
            </a:r>
            <a:r>
              <a:rPr lang="en-US" sz="1800" dirty="0" err="1" smtClean="0"/>
              <a:t>podvečer</a:t>
            </a:r>
            <a:r>
              <a:rPr lang="en-US" sz="1800" dirty="0" smtClean="0"/>
              <a:t>. In: Wikipedia: the free encyclopedia [online]. San 	Francisco 	(CA): Wikimedia Foundation, 2011, 2011-06-16 [cit. 	2012-11-21].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	z: http://</a:t>
            </a:r>
            <a:r>
              <a:rPr lang="en-US" sz="1800" dirty="0" err="1" smtClean="0"/>
              <a:t>cs.wikipedia.org</a:t>
            </a:r>
            <a:r>
              <a:rPr lang="en-US" sz="1800" dirty="0" smtClean="0"/>
              <a:t>/wiki/</a:t>
            </a:r>
            <a:r>
              <a:rPr lang="en-US" sz="1800" dirty="0" err="1" smtClean="0"/>
              <a:t>V_podvečer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[3] 	V </a:t>
            </a:r>
            <a:r>
              <a:rPr lang="en-US" sz="1800" dirty="0" err="1" smtClean="0"/>
              <a:t>podvečer</a:t>
            </a:r>
            <a:r>
              <a:rPr lang="en-US" sz="1800" dirty="0" smtClean="0"/>
              <a:t>: </a:t>
            </a:r>
            <a:r>
              <a:rPr lang="en-US" sz="1800" dirty="0" err="1" smtClean="0"/>
              <a:t>Vznik</a:t>
            </a:r>
            <a:r>
              <a:rPr lang="en-US" sz="1800" dirty="0" smtClean="0"/>
              <a:t> a </a:t>
            </a:r>
            <a:r>
              <a:rPr lang="en-US" sz="1800" dirty="0" err="1" smtClean="0"/>
              <a:t>charakteristika</a:t>
            </a:r>
            <a:r>
              <a:rPr lang="en-US" sz="1800" dirty="0" smtClean="0"/>
              <a:t> </a:t>
            </a:r>
            <a:r>
              <a:rPr lang="en-US" sz="1800" dirty="0" err="1" smtClean="0"/>
              <a:t>skladby</a:t>
            </a:r>
            <a:r>
              <a:rPr lang="en-US" sz="1800" dirty="0" smtClean="0"/>
              <a:t>. In: Wikipedia: the free 	encyclopedia [online]. San Francisco (CA): Wikimedia Foundation, 	2011, 2011-06-16 [cit. 2012-11-21].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</a:t>
            </a:r>
            <a:r>
              <a:rPr lang="en-US" sz="1800" dirty="0" err="1" smtClean="0"/>
              <a:t>cs.wikipedia.org</a:t>
            </a:r>
            <a:r>
              <a:rPr lang="en-US" sz="1800" dirty="0" smtClean="0"/>
              <a:t>/wiki/</a:t>
            </a:r>
            <a:r>
              <a:rPr lang="en-US" sz="1800" dirty="0" err="1" smtClean="0"/>
              <a:t>V_podvečer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[4] 	Senior tip: </a:t>
            </a:r>
            <a:r>
              <a:rPr lang="en-US" sz="1800" dirty="0" err="1" smtClean="0"/>
              <a:t>Žofínský</a:t>
            </a:r>
            <a:r>
              <a:rPr lang="en-US" sz="1800" dirty="0" smtClean="0"/>
              <a:t> </a:t>
            </a:r>
            <a:r>
              <a:rPr lang="en-US" sz="1800" dirty="0" err="1" smtClean="0"/>
              <a:t>příběh</a:t>
            </a:r>
            <a:r>
              <a:rPr lang="en-US" sz="1800" dirty="0" smtClean="0"/>
              <a:t> </a:t>
            </a:r>
            <a:r>
              <a:rPr lang="en-US" sz="1800" dirty="0" err="1" smtClean="0"/>
              <a:t>lásky</a:t>
            </a:r>
            <a:r>
              <a:rPr lang="en-US" sz="1800" dirty="0" smtClean="0"/>
              <a:t> a </a:t>
            </a:r>
            <a:r>
              <a:rPr lang="en-US" sz="1800" dirty="0" err="1" smtClean="0"/>
              <a:t>cti</a:t>
            </a:r>
            <a:r>
              <a:rPr lang="en-US" sz="1800" dirty="0" smtClean="0"/>
              <a:t> - 5 [online]. 2006 [cit. 2012-11-	21].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http://www.seniortip.cz/?&amp;module=article&amp;uniqid_article=7f0da1c1	f488fbf5bea8905bb58b9d1f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[5] 	</a:t>
            </a:r>
            <a:r>
              <a:rPr lang="en-US" sz="1800" dirty="0" err="1" smtClean="0"/>
              <a:t>Anežká</a:t>
            </a:r>
            <a:r>
              <a:rPr lang="en-US" sz="1800" dirty="0" smtClean="0"/>
              <a:t> </a:t>
            </a:r>
            <a:r>
              <a:rPr lang="en-US" sz="1800" dirty="0" err="1" smtClean="0"/>
              <a:t>Schulzová</a:t>
            </a:r>
            <a:r>
              <a:rPr lang="en-US" sz="1800" dirty="0" smtClean="0"/>
              <a:t>. FDb.cz: </a:t>
            </a:r>
            <a:r>
              <a:rPr lang="en-US" sz="1800" dirty="0" err="1" smtClean="0"/>
              <a:t>lidi</a:t>
            </a:r>
            <a:r>
              <a:rPr lang="en-US" sz="1800" dirty="0" smtClean="0"/>
              <a:t> [online]. 2003-2012 [cit. 2012-11-21]. 	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http://www.fdb.cz/lidi/419742-anezka-schulzova.html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735</TotalTime>
  <Words>186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Název školy:    Základní škola Netvořice Autor:     Mgr. Ludmila Vodehnalová Název:     Vy_32_INOVACE_18_ Téma:     LeoŠ Janáček a Zdeněk Fibich Č. projektu:    OP VK 1.4</vt:lpstr>
      <vt:lpstr>ANOTACE</vt:lpstr>
      <vt:lpstr>Hudební tvorba Z. fibicha</vt:lpstr>
      <vt:lpstr>opery</vt:lpstr>
      <vt:lpstr>Orchestrální dílo: v podvečer</vt:lpstr>
      <vt:lpstr>Snímek 6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Základní škola Netvořice Autor:     Mgr. Ludmila Vodehnalová Název:     Vy_32_INOVACE_11_ Téma:     LeoŠ Janáček a Č. projektu:    OP VK 1.4</dc:title>
  <dc:creator>klára</dc:creator>
  <cp:lastModifiedBy>klára</cp:lastModifiedBy>
  <cp:revision>79</cp:revision>
  <dcterms:created xsi:type="dcterms:W3CDTF">2012-11-19T13:00:19Z</dcterms:created>
  <dcterms:modified xsi:type="dcterms:W3CDTF">2013-03-25T10:22:35Z</dcterms:modified>
</cp:coreProperties>
</file>