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305" r:id="rId2"/>
    <p:sldId id="306" r:id="rId3"/>
    <p:sldId id="307" r:id="rId4"/>
    <p:sldId id="308" r:id="rId5"/>
    <p:sldId id="30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Vy_32_INOVACE_19_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Zdeněk Fibich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71490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Zajímavosti o životě Zdeňka Fibicha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Klíčová slova: život, zajímavost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43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Zajímavosti o životě z. </a:t>
            </a:r>
            <a:r>
              <a:rPr lang="cs-CZ" dirty="0" err="1" smtClean="0"/>
              <a:t>fibicha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z</a:t>
            </a:r>
            <a:r>
              <a:rPr lang="en-US" dirty="0" err="1" smtClean="0"/>
              <a:t>ajímal</a:t>
            </a:r>
            <a:r>
              <a:rPr lang="en-US" dirty="0" smtClean="0"/>
              <a:t> se </a:t>
            </a:r>
            <a:r>
              <a:rPr lang="en-US" dirty="0" err="1" smtClean="0"/>
              <a:t>i</a:t>
            </a:r>
            <a:r>
              <a:rPr lang="en-US" dirty="0" smtClean="0"/>
              <a:t> o </a:t>
            </a:r>
            <a:r>
              <a:rPr lang="en-US" dirty="0" err="1" smtClean="0"/>
              <a:t>literární</a:t>
            </a:r>
            <a:r>
              <a:rPr lang="en-US" dirty="0" smtClean="0"/>
              <a:t> </a:t>
            </a:r>
            <a:r>
              <a:rPr lang="en-US" dirty="0" err="1" smtClean="0"/>
              <a:t>dějiny</a:t>
            </a:r>
            <a:r>
              <a:rPr lang="en-US" dirty="0" smtClean="0"/>
              <a:t> a </a:t>
            </a:r>
            <a:r>
              <a:rPr lang="en-US" dirty="0" err="1" smtClean="0"/>
              <a:t>malířství</a:t>
            </a:r>
            <a:r>
              <a:rPr lang="en-US" dirty="0" smtClean="0"/>
              <a:t> </a:t>
            </a:r>
          </a:p>
          <a:p>
            <a:pPr>
              <a:buNone/>
            </a:pPr>
            <a:endParaRPr lang="en-US" dirty="0" smtClean="0"/>
          </a:p>
          <a:p>
            <a:r>
              <a:rPr lang="cs-CZ" dirty="0" smtClean="0"/>
              <a:t>v letech 1875 až 1878 byl kapelníkem Prozatímního divadla </a:t>
            </a:r>
            <a:r>
              <a:rPr lang="en-US" dirty="0" smtClean="0"/>
              <a:t>[1]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 roku 1899 do své smrti byl operním dramaturgem v Národním divadle</a:t>
            </a:r>
            <a:r>
              <a:rPr lang="en-US" dirty="0" smtClean="0"/>
              <a:t> [1]</a:t>
            </a:r>
          </a:p>
          <a:p>
            <a:pPr>
              <a:buNone/>
            </a:pPr>
            <a:endParaRPr lang="cs-CZ" dirty="0" smtClean="0"/>
          </a:p>
          <a:p>
            <a:r>
              <a:rPr lang="en-US" dirty="0" smtClean="0"/>
              <a:t>k</a:t>
            </a:r>
            <a:r>
              <a:rPr lang="cs-CZ" dirty="0" err="1" smtClean="0"/>
              <a:t>onec</a:t>
            </a:r>
            <a:r>
              <a:rPr lang="cs-CZ" dirty="0" smtClean="0"/>
              <a:t> života dožíval Fibich atakován astmatickými záchvaty a duševními depresemi</a:t>
            </a:r>
            <a:r>
              <a:rPr lang="en-US" dirty="0" smtClean="0"/>
              <a:t> [2]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 pochován na Vyšehradském hřbitově </a:t>
            </a:r>
            <a:br>
              <a:rPr lang="cs-CZ" dirty="0" smtClean="0"/>
            </a:br>
            <a:r>
              <a:rPr lang="cs-CZ" dirty="0" smtClean="0"/>
              <a:t>v Praze, spolu se svojí druhou ženou Betty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en-US" dirty="0" smtClean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pPr algn="ctr"/>
            <a:r>
              <a:rPr lang="cs-CZ" dirty="0" smtClean="0"/>
              <a:t>Zdeněk </a:t>
            </a:r>
            <a:r>
              <a:rPr lang="cs-CZ" dirty="0" err="1" smtClean="0"/>
              <a:t>fibich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571612"/>
            <a:ext cx="5500726" cy="4295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00166" y="6000768"/>
            <a:ext cx="56436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Zdeněk Fibich na československých známkách </a:t>
            </a:r>
            <a:r>
              <a:rPr lang="en-US" sz="1400" b="1" dirty="0" smtClean="0"/>
              <a:t>[</a:t>
            </a:r>
            <a:r>
              <a:rPr lang="cs-CZ" sz="1400" b="1" dirty="0" smtClean="0"/>
              <a:t>3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7786742" cy="524131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1</a:t>
            </a:r>
            <a:r>
              <a:rPr lang="en-US" sz="1800" dirty="0" smtClean="0"/>
              <a:t>] 	</a:t>
            </a:r>
            <a:r>
              <a:rPr lang="en-US" sz="1800" dirty="0" err="1" smtClean="0"/>
              <a:t>Zdeněk</a:t>
            </a:r>
            <a:r>
              <a:rPr lang="en-US" sz="1800" dirty="0" smtClean="0"/>
              <a:t> </a:t>
            </a:r>
            <a:r>
              <a:rPr lang="en-US" sz="1800" dirty="0" err="1" smtClean="0"/>
              <a:t>Fibich</a:t>
            </a:r>
            <a:r>
              <a:rPr lang="en-US" sz="1800" dirty="0" smtClean="0"/>
              <a:t>: </a:t>
            </a:r>
            <a:r>
              <a:rPr lang="en-US" sz="1800" dirty="0" err="1" smtClean="0"/>
              <a:t>Život</a:t>
            </a:r>
            <a:r>
              <a:rPr lang="en-US" sz="1800" dirty="0" smtClean="0"/>
              <a:t>. In: Wikipedia: the free encyclopedia 	[online]. San Francisco (CA): Wikimedia Foundation, 2005, 2012-	11-07 [cit. 2012-11-21].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Zdeněk_Fibich</a:t>
            </a:r>
            <a:endParaRPr lang="cs-CZ" sz="18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2</a:t>
            </a:r>
            <a:r>
              <a:rPr lang="en-US" sz="1800" dirty="0" smtClean="0"/>
              <a:t>] 	</a:t>
            </a:r>
            <a:r>
              <a:rPr lang="en-US" sz="1800" dirty="0" err="1" smtClean="0"/>
              <a:t>Zdeněk</a:t>
            </a:r>
            <a:r>
              <a:rPr lang="en-US" sz="1800" dirty="0" smtClean="0"/>
              <a:t> </a:t>
            </a:r>
            <a:r>
              <a:rPr lang="en-US" sz="1800" dirty="0" err="1" smtClean="0"/>
              <a:t>Fibich</a:t>
            </a:r>
            <a:r>
              <a:rPr lang="en-US" sz="1800" dirty="0" smtClean="0"/>
              <a:t>. Odmaturuj.cz: </a:t>
            </a:r>
            <a:r>
              <a:rPr lang="en-US" sz="1800" dirty="0" err="1" smtClean="0"/>
              <a:t>Životopisy</a:t>
            </a:r>
            <a:r>
              <a:rPr lang="en-US" sz="1800" dirty="0" smtClean="0"/>
              <a:t> [online]. 2007 [cit. 	2012-11-21].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http://www.odmaturuj.cz/zivotopisy/zdenek-fibich/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[3]	 </a:t>
            </a:r>
            <a:r>
              <a:rPr lang="en-US" sz="1800" dirty="0" err="1" smtClean="0"/>
              <a:t>Fibich</a:t>
            </a:r>
            <a:r>
              <a:rPr lang="en-US" sz="1800" dirty="0" smtClean="0"/>
              <a:t>, </a:t>
            </a:r>
            <a:r>
              <a:rPr lang="en-US" sz="1800" dirty="0" err="1" smtClean="0"/>
              <a:t>Zdenek</a:t>
            </a:r>
            <a:r>
              <a:rPr lang="en-US" sz="1800" dirty="0" smtClean="0"/>
              <a:t>. Stamps of Musicians F: Musicians' Names 	starting with F [online]. 2011 [cit. 2012-11-21].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http://stamps-ef.blogspot.cz/2011/05/fibich-zdenek_04.html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123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Název školy:    Základní škola Netvořice Autor:     Mgr. Ludmila Vodehnalová Název:     Vy_32_INOVACE_19_ Téma:     LeoŠ Janáček a Zdeněk Fibich Č. projektu:    OP VK 1.4</vt:lpstr>
      <vt:lpstr>ANOTACE</vt:lpstr>
      <vt:lpstr>Zajímavosti o životě z. fibicha</vt:lpstr>
      <vt:lpstr>Zdeněk fibich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78</cp:revision>
  <dcterms:created xsi:type="dcterms:W3CDTF">2012-11-19T13:00:19Z</dcterms:created>
  <dcterms:modified xsi:type="dcterms:W3CDTF">2013-03-25T10:23:14Z</dcterms:modified>
</cp:coreProperties>
</file>