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"/>
  </p:notesMasterIdLst>
  <p:sldIdLst>
    <p:sldId id="310" r:id="rId2"/>
    <p:sldId id="311" r:id="rId3"/>
    <p:sldId id="31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Vy_32_INOVACE_20_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Zdeněk Fibich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500594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Kontrolní a shrnující otázky o životě </a:t>
            </a:r>
            <a:br>
              <a:rPr lang="cs-CZ" sz="2400" dirty="0" smtClean="0">
                <a:latin typeface="Century Schoolbook" pitchFamily="18" charset="0"/>
              </a:rPr>
            </a:br>
            <a:r>
              <a:rPr lang="cs-CZ" sz="2400" dirty="0" smtClean="0">
                <a:latin typeface="Century Schoolbook" pitchFamily="18" charset="0"/>
              </a:rPr>
              <a:t>    a díle Zdeňka Fibicha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Klíčová slova: otázky, dílo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65820"/>
          </a:xfrm>
        </p:spPr>
        <p:txBody>
          <a:bodyPr/>
          <a:lstStyle/>
          <a:p>
            <a:pPr algn="ctr"/>
            <a:r>
              <a:rPr lang="cs-CZ" dirty="0" smtClean="0"/>
              <a:t>Kontrolní </a:t>
            </a:r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7239000" cy="4598372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arenR"/>
            </a:pPr>
            <a:r>
              <a:rPr lang="en-US" dirty="0" err="1" smtClean="0"/>
              <a:t>Kdo</a:t>
            </a:r>
            <a:r>
              <a:rPr lang="en-US" dirty="0" smtClean="0"/>
              <a:t> b</a:t>
            </a:r>
            <a:r>
              <a:rPr lang="cs-CZ" dirty="0" err="1" smtClean="0"/>
              <a:t>yl</a:t>
            </a:r>
            <a:r>
              <a:rPr lang="cs-CZ" dirty="0" smtClean="0"/>
              <a:t> Zdeněk Fibich?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se narodil a ve které době žil?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Jakého hudebního stylu je Fibich představitel?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Mohl se setkat Zdeněk Fibich a Antonín Dvořák?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Jaké orchestrální dílo je nejznámější a čím je inspirováno?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734</TotalTime>
  <Words>19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Název školy:    Základní škola Netvořice Autor:     Mgr. Ludmila Vodehnalová Název:     Vy_32_INOVACE_20_ Téma:     LeoŠ Janáček a Zdeněk Fibich Č. projektu:    OP VK 1.4</vt:lpstr>
      <vt:lpstr>ANOTACE</vt:lpstr>
      <vt:lpstr>Kontrolní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2013-03-25T10:23:50Z</dcterms:modified>
</cp:coreProperties>
</file>