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58" r:id="rId3"/>
    <p:sldId id="259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Jak znáš Českou republiku?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r>
              <a:rPr lang="cs-CZ" dirty="0" smtClean="0"/>
              <a:t>Použij své znalosti, případně atlas!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err="1" smtClean="0"/>
              <a:t>Mgr.Jan</a:t>
            </a:r>
            <a:r>
              <a:rPr lang="cs-CZ" sz="1100" b="1" dirty="0" smtClean="0"/>
              <a:t> 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Opravdu je to tak????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1412875"/>
            <a:ext cx="8569325" cy="5823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Sázava pramení na Českomoravské vysočině.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Nevyšší horou v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Chřibech je Tok.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Znojmo leží v kraji Vysočina.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Vrcholy Českého lesa nepřesahují 1000m.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Děčínský sněžník leží v NP České Švýcarsko.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Přehrada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Slezská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Harta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leží na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Ostravici.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Karlovarský kraj patří mezi největší kraje ČR.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Čertovy schody je místo těžby kaolínu.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Větřní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a Hostinném se vyrábí keramika.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Většina území ČR patří k úmoří Baltského moře.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Olomouc </a:t>
            </a:r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leží  jižněji než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Kroměříž.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Bozkovské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jeskyně leží v Českém krasu.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88913"/>
            <a:ext cx="8208962" cy="1470025"/>
          </a:xfrm>
        </p:spPr>
        <p:txBody>
          <a:bodyPr/>
          <a:lstStyle/>
          <a:p>
            <a:r>
              <a:rPr lang="cs-CZ" sz="4400">
                <a:solidFill>
                  <a:srgbClr val="FFFF00"/>
                </a:solidFill>
              </a:rPr>
              <a:t>Rozhodni o pravdivosti tvrzení:</a:t>
            </a:r>
            <a:br>
              <a:rPr lang="cs-CZ" sz="4400">
                <a:solidFill>
                  <a:srgbClr val="FFFF00"/>
                </a:solidFill>
              </a:rPr>
            </a:br>
            <a:r>
              <a:rPr lang="cs-CZ" sz="2000">
                <a:solidFill>
                  <a:srgbClr val="FFFF00"/>
                </a:solidFill>
              </a:rPr>
              <a:t>(zapiš, co je správně, zkus opravit chybná tvrzení!)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1484313"/>
            <a:ext cx="8424862" cy="5183187"/>
          </a:xfrm>
        </p:spPr>
        <p:txBody>
          <a:bodyPr/>
          <a:lstStyle/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1) </a:t>
            </a:r>
            <a:r>
              <a:rPr lang="cs-CZ" sz="2800" dirty="0" smtClean="0"/>
              <a:t>V druhohorách bylo území ČR zaledněno.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2) </a:t>
            </a:r>
            <a:r>
              <a:rPr lang="cs-CZ" sz="2800" dirty="0" smtClean="0"/>
              <a:t>Bečva </a:t>
            </a:r>
            <a:r>
              <a:rPr lang="cs-CZ" sz="2800" dirty="0"/>
              <a:t>patří k úmoří </a:t>
            </a:r>
            <a:r>
              <a:rPr lang="cs-CZ" sz="2800" dirty="0" smtClean="0"/>
              <a:t>Severního moře.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3) </a:t>
            </a:r>
            <a:r>
              <a:rPr lang="cs-CZ" sz="2800" dirty="0" smtClean="0"/>
              <a:t>Bezděz je hrad v Pardubickém kraji.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4) </a:t>
            </a:r>
            <a:r>
              <a:rPr lang="cs-CZ" sz="2800" dirty="0" smtClean="0"/>
              <a:t>Kamenice se vlévá do Labe v Děčíně.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5) </a:t>
            </a:r>
            <a:r>
              <a:rPr lang="cs-CZ" sz="2800" dirty="0" smtClean="0"/>
              <a:t>SOOS je přírodní rezervace v Plzeňském kraji.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6) </a:t>
            </a:r>
            <a:r>
              <a:rPr lang="cs-CZ" sz="2800" dirty="0" smtClean="0"/>
              <a:t>Ostravsko patří mezi nejvíce znečistěné oblasti.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7) </a:t>
            </a:r>
            <a:r>
              <a:rPr lang="cs-CZ" sz="2800" dirty="0" smtClean="0"/>
              <a:t>Otava je pravostranný přítok Vltavy.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8) </a:t>
            </a:r>
            <a:r>
              <a:rPr lang="cs-CZ" sz="2800" dirty="0" smtClean="0"/>
              <a:t>Nejvýchodnější </a:t>
            </a:r>
            <a:r>
              <a:rPr lang="cs-CZ" sz="2800" dirty="0"/>
              <a:t>bod ČR leží v okrese </a:t>
            </a:r>
            <a:r>
              <a:rPr lang="cs-CZ" sz="2800" dirty="0" smtClean="0"/>
              <a:t>Jeseník.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9) </a:t>
            </a:r>
            <a:r>
              <a:rPr lang="cs-CZ" sz="2800" dirty="0" smtClean="0"/>
              <a:t>V ČR je více než 200 přehrad.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10) </a:t>
            </a:r>
            <a:r>
              <a:rPr lang="cs-CZ" sz="2800" dirty="0" smtClean="0"/>
              <a:t>Stavební stroje se vyrábí ve Vysokém Mýtě.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11) </a:t>
            </a:r>
            <a:r>
              <a:rPr lang="cs-CZ" sz="2800" dirty="0" smtClean="0"/>
              <a:t>Ohře se využívá na vodní dopravu.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12) </a:t>
            </a:r>
            <a:r>
              <a:rPr lang="cs-CZ" sz="2800" dirty="0" smtClean="0"/>
              <a:t>Dálnice D5 vede z Prahy do Ústí nad Labem.</a:t>
            </a:r>
            <a:endParaRPr lang="cs-CZ" sz="2800" dirty="0"/>
          </a:p>
          <a:p>
            <a:pPr marL="609600" indent="-609600"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435280" cy="1139825"/>
          </a:xfrm>
        </p:spPr>
        <p:txBody>
          <a:bodyPr/>
          <a:lstStyle/>
          <a:p>
            <a:r>
              <a:rPr lang="cs-CZ" sz="3600" dirty="0" smtClean="0"/>
              <a:t>Z jaké horniny jsou skály na obrázku?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508518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Žula, Jizerské hory</a:t>
            </a:r>
            <a:endParaRPr lang="cs-CZ" dirty="0"/>
          </a:p>
        </p:txBody>
      </p:sp>
      <p:pic>
        <p:nvPicPr>
          <p:cNvPr id="9" name="Zástupný symbol pro obsah 8" descr="P104028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45332"/>
          <a:stretch>
            <a:fillRect/>
          </a:stretch>
        </p:blipFill>
        <p:spPr>
          <a:xfrm>
            <a:off x="323528" y="1700808"/>
            <a:ext cx="7797206" cy="3196952"/>
          </a:xfrm>
        </p:spPr>
      </p:pic>
      <p:sp>
        <p:nvSpPr>
          <p:cNvPr id="5" name="TextovéPole 4"/>
          <p:cNvSpPr txBox="1"/>
          <p:nvPr/>
        </p:nvSpPr>
        <p:spPr>
          <a:xfrm>
            <a:off x="7596336" y="5229200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Fotoarchiv </a:t>
            </a:r>
            <a:r>
              <a:rPr lang="cs-CZ" dirty="0" smtClean="0"/>
              <a:t>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201</TotalTime>
  <Words>272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Opona</vt:lpstr>
      <vt:lpstr>Jak znáš Českou republiku?</vt:lpstr>
      <vt:lpstr>Opravdu je to tak???? (zapiš, co je správně, zkus opravit chybná tvrzení!)</vt:lpstr>
      <vt:lpstr>Rozhodni o pravdivosti tvrzení: (zapiš, co je správně, zkus opravit chybná tvrzení!)</vt:lpstr>
      <vt:lpstr>Z jaké horniny jsou skály na obrázku?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14</cp:revision>
  <dcterms:created xsi:type="dcterms:W3CDTF">2010-01-21T08:46:39Z</dcterms:created>
  <dcterms:modified xsi:type="dcterms:W3CDTF">2011-03-25T09:44:51Z</dcterms:modified>
</cp:coreProperties>
</file>