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8" r:id="rId5"/>
    <p:sldId id="257" r:id="rId6"/>
    <p:sldId id="260" r:id="rId7"/>
    <p:sldId id="259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2028" y="-7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dirty="0" smtClean="0"/>
            <a:t>VY_32_INOVACE_AJ_02_THE OPPOSITE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Markéta Březinová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Slova opačného významu – přídavná jména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910299-CBC7-4C7A-B1E5-D5744F9B5A1E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6CBA2C9-D95B-4FB4-AE5B-A72B5D9C072D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034E5AD-A352-41E3-B4F8-D45F33064B83}" type="presOf" srcId="{D8197B8C-B260-4A16-BDF4-0947B075E274}" destId="{25B08C86-7E15-44DC-BE7F-FFB55DD49D12}" srcOrd="0" destOrd="0" presId="urn:microsoft.com/office/officeart/2005/8/layout/target3"/>
    <dgm:cxn modelId="{D10D8FCB-DB21-4224-A908-3DAD1C23E6A1}" type="presOf" srcId="{D8197B8C-B260-4A16-BDF4-0947B075E274}" destId="{5A5FFA88-C948-4069-8E93-59FA12366E83}" srcOrd="1" destOrd="0" presId="urn:microsoft.com/office/officeart/2005/8/layout/target3"/>
    <dgm:cxn modelId="{54AED29C-1172-4D6D-A726-0E4E87C20021}" type="presOf" srcId="{B651F6E3-6281-48DB-9319-2AEAFDAE7572}" destId="{6BB5E863-4638-4E1D-BFDE-399D028AC4ED}" srcOrd="1" destOrd="0" presId="urn:microsoft.com/office/officeart/2005/8/layout/target3"/>
    <dgm:cxn modelId="{06739725-F8AF-4F1D-B35E-7AC967B64F6E}" type="presOf" srcId="{B651F6E3-6281-48DB-9319-2AEAFDAE7572}" destId="{619D679B-A015-4ECF-8348-D1034C574F40}" srcOrd="0" destOrd="0" presId="urn:microsoft.com/office/officeart/2005/8/layout/target3"/>
    <dgm:cxn modelId="{862A5DA3-3920-4CD8-A6F7-448E94B3D0F3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DFD78AA-6521-4A3B-8EE8-74601C9CE3A6}" type="presOf" srcId="{D1B46980-6531-4606-95E6-44980827E919}" destId="{6140AFEC-043D-4C43-A2F9-D0F5331DF3A3}" srcOrd="0" destOrd="0" presId="urn:microsoft.com/office/officeart/2005/8/layout/target3"/>
    <dgm:cxn modelId="{9D2F806D-6B1A-45F0-8A48-A6CFF9D7152E}" type="presOf" srcId="{D1D4F407-5343-4D3F-B5B9-D407B03CAEB4}" destId="{AED2198E-93D5-4001-81B4-73124B309672}" srcOrd="1" destOrd="0" presId="urn:microsoft.com/office/officeart/2005/8/layout/target3"/>
    <dgm:cxn modelId="{412ED08D-264D-4FDD-A24A-56BCFFED666C}" type="presOf" srcId="{D1D4F407-5343-4D3F-B5B9-D407B03CAEB4}" destId="{D005CE8C-CC26-4C3E-AC11-E15060ECD759}" srcOrd="0" destOrd="0" presId="urn:microsoft.com/office/officeart/2005/8/layout/target3"/>
    <dgm:cxn modelId="{5893B2A3-2D9B-4932-B2E6-1F153D49FE7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01BAFEB-C760-4FDE-AA08-61420BE0EE6E}" type="presParOf" srcId="{333A1088-737F-45CB-B68E-254E46348037}" destId="{F5ABB229-8D3B-4694-996A-96F23CF14429}" srcOrd="0" destOrd="0" presId="urn:microsoft.com/office/officeart/2005/8/layout/target3"/>
    <dgm:cxn modelId="{8827BC28-AB56-4044-8042-18785BA013A9}" type="presParOf" srcId="{333A1088-737F-45CB-B68E-254E46348037}" destId="{F41139FD-01EE-4571-8B17-4FB00FC51163}" srcOrd="1" destOrd="0" presId="urn:microsoft.com/office/officeart/2005/8/layout/target3"/>
    <dgm:cxn modelId="{1A02B170-2C21-468E-86BC-C82ECCCED524}" type="presParOf" srcId="{333A1088-737F-45CB-B68E-254E46348037}" destId="{D005CE8C-CC26-4C3E-AC11-E15060ECD759}" srcOrd="2" destOrd="0" presId="urn:microsoft.com/office/officeart/2005/8/layout/target3"/>
    <dgm:cxn modelId="{1B0C5984-43D8-487D-BDA6-426A51A87EF8}" type="presParOf" srcId="{333A1088-737F-45CB-B68E-254E46348037}" destId="{2C702D82-9B77-49B7-9568-BB8EB47C3372}" srcOrd="3" destOrd="0" presId="urn:microsoft.com/office/officeart/2005/8/layout/target3"/>
    <dgm:cxn modelId="{CEC4B173-E39D-4E96-9628-784A3CA562AE}" type="presParOf" srcId="{333A1088-737F-45CB-B68E-254E46348037}" destId="{A52A0455-90FF-4808-ABD0-F02540D31D5A}" srcOrd="4" destOrd="0" presId="urn:microsoft.com/office/officeart/2005/8/layout/target3"/>
    <dgm:cxn modelId="{C26F997F-8F9A-4D61-8BF3-8785AA3AF87F}" type="presParOf" srcId="{333A1088-737F-45CB-B68E-254E46348037}" destId="{6140AFEC-043D-4C43-A2F9-D0F5331DF3A3}" srcOrd="5" destOrd="0" presId="urn:microsoft.com/office/officeart/2005/8/layout/target3"/>
    <dgm:cxn modelId="{39EED803-5D86-40C2-BF58-83C03B820498}" type="presParOf" srcId="{333A1088-737F-45CB-B68E-254E46348037}" destId="{9358AC05-5D7D-4327-9F80-1AD486AEA664}" srcOrd="6" destOrd="0" presId="urn:microsoft.com/office/officeart/2005/8/layout/target3"/>
    <dgm:cxn modelId="{030028E3-5878-4472-B0E6-8B4F3C01900D}" type="presParOf" srcId="{333A1088-737F-45CB-B68E-254E46348037}" destId="{313FC574-E1CD-4FB4-B054-0B805CE0447D}" srcOrd="7" destOrd="0" presId="urn:microsoft.com/office/officeart/2005/8/layout/target3"/>
    <dgm:cxn modelId="{A0B6E5C9-9283-47D5-9124-F3377CA52B88}" type="presParOf" srcId="{333A1088-737F-45CB-B68E-254E46348037}" destId="{619D679B-A015-4ECF-8348-D1034C574F40}" srcOrd="8" destOrd="0" presId="urn:microsoft.com/office/officeart/2005/8/layout/target3"/>
    <dgm:cxn modelId="{BD9E6CE0-FB66-420F-8CE5-1757DE04B412}" type="presParOf" srcId="{333A1088-737F-45CB-B68E-254E46348037}" destId="{322283A8-4A27-4CDA-BAE3-F381106A9174}" srcOrd="9" destOrd="0" presId="urn:microsoft.com/office/officeart/2005/8/layout/target3"/>
    <dgm:cxn modelId="{EB6F3D60-BB52-414A-B0C1-A3343589E7EB}" type="presParOf" srcId="{333A1088-737F-45CB-B68E-254E46348037}" destId="{FFC9F71D-1B4F-4AD9-A4A6-86ADEFC8AF5C}" srcOrd="10" destOrd="0" presId="urn:microsoft.com/office/officeart/2005/8/layout/target3"/>
    <dgm:cxn modelId="{B4B9923F-C55A-45C2-BE34-DD1E40C03EFA}" type="presParOf" srcId="{333A1088-737F-45CB-B68E-254E46348037}" destId="{25B08C86-7E15-44DC-BE7F-FFB55DD49D12}" srcOrd="11" destOrd="0" presId="urn:microsoft.com/office/officeart/2005/8/layout/target3"/>
    <dgm:cxn modelId="{DC28A685-CC3B-4B6C-9849-88A3607D91FA}" type="presParOf" srcId="{333A1088-737F-45CB-B68E-254E46348037}" destId="{76644BE8-9D7C-4C09-B250-3D10AF48CBB7}" srcOrd="12" destOrd="0" presId="urn:microsoft.com/office/officeart/2005/8/layout/target3"/>
    <dgm:cxn modelId="{9A29302B-5D2A-43C8-841E-9F65B326076C}" type="presParOf" srcId="{333A1088-737F-45CB-B68E-254E46348037}" destId="{EE85B701-7295-41C0-BA7A-34D3756A2AE6}" srcOrd="13" destOrd="0" presId="urn:microsoft.com/office/officeart/2005/8/layout/target3"/>
    <dgm:cxn modelId="{6D07B5D6-0A84-46F8-9595-61B22CFED13D}" type="presParOf" srcId="{333A1088-737F-45CB-B68E-254E46348037}" destId="{8BEBB6EC-1DAA-4CAC-8A25-BC0FCBD5DBD5}" srcOrd="14" destOrd="0" presId="urn:microsoft.com/office/officeart/2005/8/layout/target3"/>
    <dgm:cxn modelId="{E6E0B83C-F534-4869-9C20-4C3B754D4539}" type="presParOf" srcId="{333A1088-737F-45CB-B68E-254E46348037}" destId="{AED2198E-93D5-4001-81B4-73124B309672}" srcOrd="15" destOrd="0" presId="urn:microsoft.com/office/officeart/2005/8/layout/target3"/>
    <dgm:cxn modelId="{55E8AEED-2C34-4660-B58D-C611435C0A68}" type="presParOf" srcId="{333A1088-737F-45CB-B68E-254E46348037}" destId="{2BE915AB-18AA-4053-B92C-3BFC9ED204BB}" srcOrd="16" destOrd="0" presId="urn:microsoft.com/office/officeart/2005/8/layout/target3"/>
    <dgm:cxn modelId="{90E5F1E6-5D7C-47B9-BC60-752FC12453AA}" type="presParOf" srcId="{333A1088-737F-45CB-B68E-254E46348037}" destId="{6BB5E863-4638-4E1D-BFDE-399D028AC4ED}" srcOrd="17" destOrd="0" presId="urn:microsoft.com/office/officeart/2005/8/layout/target3"/>
    <dgm:cxn modelId="{21D510B2-F77F-4075-ADB7-E72D42D5A72D}" type="presParOf" srcId="{333A1088-737F-45CB-B68E-254E46348037}" destId="{5A5FFA88-C948-4069-8E93-59FA12366E83}" srcOrd="18" destOrd="0" presId="urn:microsoft.com/office/officeart/2005/8/layout/target3"/>
    <dgm:cxn modelId="{20321CE0-D9AD-4EF1-9F2C-C87D1791FA6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462" y="0"/>
          <a:ext cx="6444716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676462" y="0"/>
        <a:ext cx="6444716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444716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Markéta Březinová</a:t>
          </a:r>
          <a:endParaRPr lang="cs-CZ" sz="2000" kern="1200" dirty="0"/>
        </a:p>
      </dsp:txBody>
      <dsp:txXfrm>
        <a:off x="1692188" y="541500"/>
        <a:ext cx="6444716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444716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dirty="0" smtClean="0"/>
            <a:t>VY_32_INOVACE_AJ_02_THE OPPOSITE</a:t>
          </a:r>
          <a:endParaRPr lang="cs-CZ" sz="2000" kern="1200" dirty="0"/>
        </a:p>
      </dsp:txBody>
      <dsp:txXfrm>
        <a:off x="1692188" y="1083000"/>
        <a:ext cx="6444716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42885" y="1626140"/>
          <a:ext cx="6444716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Slova opačného významu – přídavná jména</a:t>
          </a:r>
          <a:endParaRPr lang="cs-CZ" sz="2000" kern="1200" dirty="0"/>
        </a:p>
      </dsp:txBody>
      <dsp:txXfrm>
        <a:off x="1642885" y="1626140"/>
        <a:ext cx="6444716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444716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692188" y="2166000"/>
        <a:ext cx="6444716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3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1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4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780172194"/>
              </p:ext>
            </p:extLst>
          </p:nvPr>
        </p:nvGraphicFramePr>
        <p:xfrm>
          <a:off x="691952" y="1061120"/>
          <a:ext cx="813690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2112" y="48962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802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Druh učebního materiálu: </a:t>
            </a:r>
            <a:r>
              <a:rPr lang="cs-CZ" i="1" dirty="0">
                <a:solidFill>
                  <a:schemeClr val="tx1"/>
                </a:solidFill>
              </a:rPr>
              <a:t>Prezentace na interaktivní tabuli.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Anotace: </a:t>
            </a:r>
            <a:r>
              <a:rPr lang="cs-CZ" i="1" dirty="0" smtClean="0"/>
              <a:t>Prezentace </a:t>
            </a:r>
            <a:r>
              <a:rPr lang="cs-CZ" i="1" dirty="0"/>
              <a:t>slouží k výkladu, nebo procvičení učiva na téma slova opačného významu (přídavná jména) </a:t>
            </a:r>
            <a:endParaRPr lang="cs-CZ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Očekávaný výstup: </a:t>
            </a:r>
            <a:r>
              <a:rPr lang="cs-CZ" i="1" dirty="0" smtClean="0">
                <a:solidFill>
                  <a:schemeClr val="tx1"/>
                </a:solidFill>
              </a:rPr>
              <a:t>Seznámit se s učivem, upevnit 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chemeClr val="tx1"/>
                </a:solidFill>
              </a:rPr>
              <a:t>a </a:t>
            </a:r>
            <a:r>
              <a:rPr lang="cs-CZ" i="1" dirty="0">
                <a:solidFill>
                  <a:schemeClr val="tx1"/>
                </a:solidFill>
              </a:rPr>
              <a:t>prohloubit znalosti.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Inovace: </a:t>
            </a:r>
            <a:r>
              <a:rPr lang="cs-CZ" dirty="0">
                <a:solidFill>
                  <a:schemeClr val="tx1"/>
                </a:solidFill>
              </a:rPr>
              <a:t>Žáci se stávají aktivnějšími , materiál slouží k motivaci </a:t>
            </a:r>
            <a:endParaRPr lang="cs-CZ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Ročník: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/>
                </a:solidFill>
              </a:rPr>
              <a:t>9. </a:t>
            </a:r>
            <a:r>
              <a:rPr lang="cs-CZ" i="1" dirty="0">
                <a:solidFill>
                  <a:schemeClr val="tx1"/>
                </a:solidFill>
              </a:rPr>
              <a:t>ročník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Materiál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ověřen:2.2.2012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7320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THE OPPOSITE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144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gHvThumb" descr="Zobrazit podrobnosti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121" b="17570"/>
          <a:stretch/>
        </p:blipFill>
        <p:spPr bwMode="auto">
          <a:xfrm>
            <a:off x="3760430" y="1052736"/>
            <a:ext cx="1387634" cy="836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 descr="C:\Program Files (x86)\Microsoft Office\MEDIA\CAGCAT10\j0183328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492" b="24701"/>
          <a:stretch/>
        </p:blipFill>
        <p:spPr bwMode="auto">
          <a:xfrm>
            <a:off x="6245522" y="1052736"/>
            <a:ext cx="1491268" cy="921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imgHvThumb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122" y="390861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imgHvThumb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9304" y="3908610"/>
            <a:ext cx="2579487" cy="23738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28962" y="2599994"/>
            <a:ext cx="468398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big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37237" y="683404"/>
            <a:ext cx="675185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small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31792" y="5552744"/>
            <a:ext cx="564578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slim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41972" y="5913146"/>
            <a:ext cx="436145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fat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46459" y="3617774"/>
            <a:ext cx="590226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long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760702" y="981353"/>
            <a:ext cx="675185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short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36315" y="5075690"/>
            <a:ext cx="2600741" cy="132343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Tvoř věty.</a:t>
            </a:r>
          </a:p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black</a:t>
            </a:r>
            <a:r>
              <a:rPr lang="cs-CZ" sz="2000" dirty="0" smtClean="0"/>
              <a:t> </a:t>
            </a:r>
            <a:r>
              <a:rPr lang="cs-CZ" sz="2000" dirty="0" err="1" smtClean="0"/>
              <a:t>mouse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…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Ptej se..</a:t>
            </a:r>
          </a:p>
          <a:p>
            <a:r>
              <a:rPr lang="cs-CZ" sz="2000" dirty="0" err="1" smtClean="0"/>
              <a:t>Who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slim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pic>
        <p:nvPicPr>
          <p:cNvPr id="25" name="Picture 5" descr="C:\Users\zak\AppData\Local\Microsoft\Windows\Temporary Internet Files\Content.IE5\ZBAXV0FU\MP900178928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83" t="-1367" r="20382" b="-959"/>
          <a:stretch/>
        </p:blipFill>
        <p:spPr bwMode="auto">
          <a:xfrm>
            <a:off x="668534" y="518075"/>
            <a:ext cx="2360428" cy="2994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C:\Program Files (x86)\Microsoft Office\MEDIA\CAGCAT10\j0183328.wmf"/>
          <p:cNvPicPr>
            <a:picLocks noChangeAspect="1" noChangeArrowheads="1"/>
          </p:cNvPicPr>
          <p:nvPr/>
        </p:nvPicPr>
        <p:blipFill rotWithShape="1">
          <a:blip r:embed="rId3" cstate="print">
            <a:duotone>
              <a:prstClr val="black"/>
              <a:srgbClr val="00B05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492" b="24701"/>
          <a:stretch/>
        </p:blipFill>
        <p:spPr bwMode="auto">
          <a:xfrm>
            <a:off x="4995014" y="2413561"/>
            <a:ext cx="3620750" cy="921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3667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 descr="C:\Users\zak\AppData\Local\Microsoft\Windows\Temporary Internet Files\Content.IE5\M4TTYR45\MP90014903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238" t="27595" r="4237"/>
          <a:stretch/>
        </p:blipFill>
        <p:spPr bwMode="auto">
          <a:xfrm>
            <a:off x="597920" y="422984"/>
            <a:ext cx="1938667" cy="2253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0114" y="958538"/>
            <a:ext cx="1370810" cy="1367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Program Files (x86)\Microsoft Office\MEDIA\CAGCAT10\j0300840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19" t="15611" b="5974"/>
          <a:stretch/>
        </p:blipFill>
        <p:spPr bwMode="auto">
          <a:xfrm>
            <a:off x="2536587" y="1319064"/>
            <a:ext cx="1195574" cy="858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9" descr="C:\Users\zak\AppData\Local\Microsoft\Windows\Temporary Internet Files\Content.IE5\M4TTYR45\MP900180394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26" r="16531" b="13264"/>
          <a:stretch/>
        </p:blipFill>
        <p:spPr bwMode="auto">
          <a:xfrm>
            <a:off x="467544" y="3735654"/>
            <a:ext cx="3096344" cy="2485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imgHvThumb" descr="Zobrazit podrobnosti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121" b="17570"/>
          <a:stretch/>
        </p:blipFill>
        <p:spPr bwMode="auto">
          <a:xfrm>
            <a:off x="3896795" y="5229200"/>
            <a:ext cx="1387634" cy="836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253019" y="2491851"/>
            <a:ext cx="59984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light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63688" y="6036898"/>
            <a:ext cx="792846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strong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42759" y="4793943"/>
            <a:ext cx="693010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weak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567253" y="2743712"/>
            <a:ext cx="746808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heavy</a:t>
            </a:r>
            <a:endParaRPr lang="cs-CZ" dirty="0"/>
          </a:p>
        </p:txBody>
      </p:sp>
      <p:pic>
        <p:nvPicPr>
          <p:cNvPr id="20" name="Picture 4" descr="C:\Program Files (x86)\Microsoft Office\MEDIA\CAGCAT10\j0212219.wmf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56" r="16808"/>
          <a:stretch/>
        </p:blipFill>
        <p:spPr bwMode="auto">
          <a:xfrm>
            <a:off x="6156176" y="1289821"/>
            <a:ext cx="1231210" cy="2355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6996575" y="903419"/>
            <a:ext cx="1244571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/>
              <a:t>h</a:t>
            </a:r>
            <a:r>
              <a:rPr lang="cs-CZ" dirty="0" err="1" smtClean="0"/>
              <a:t>igh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all</a:t>
            </a:r>
            <a:r>
              <a:rPr lang="cs-CZ" dirty="0" smtClean="0"/>
              <a:t> - člověk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940161" y="3522692"/>
            <a:ext cx="523605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low</a:t>
            </a:r>
            <a:endParaRPr lang="cs-CZ" dirty="0"/>
          </a:p>
        </p:txBody>
      </p:sp>
      <p:sp>
        <p:nvSpPr>
          <p:cNvPr id="3" name="Šipka doleva 2"/>
          <p:cNvSpPr/>
          <p:nvPr/>
        </p:nvSpPr>
        <p:spPr>
          <a:xfrm rot="20122498">
            <a:off x="5022626" y="526490"/>
            <a:ext cx="1565597" cy="432048"/>
          </a:xfrm>
          <a:prstGeom prst="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snowflake</a:t>
            </a:r>
            <a:endParaRPr lang="cs-CZ" dirty="0"/>
          </a:p>
        </p:txBody>
      </p:sp>
      <p:sp>
        <p:nvSpPr>
          <p:cNvPr id="25" name="Šipka doleva 24"/>
          <p:cNvSpPr/>
          <p:nvPr/>
        </p:nvSpPr>
        <p:spPr>
          <a:xfrm rot="1040396">
            <a:off x="6895466" y="2600286"/>
            <a:ext cx="1565597" cy="496458"/>
          </a:xfrm>
          <a:prstGeom prst="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err="1"/>
              <a:t>c</a:t>
            </a:r>
            <a:r>
              <a:rPr lang="cs-CZ" sz="1600" dirty="0" err="1" smtClean="0"/>
              <a:t>himney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99017" y="5452123"/>
            <a:ext cx="2199278" cy="98488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Tvoř věty.</a:t>
            </a:r>
          </a:p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bear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9373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3" grpId="0" animBg="1"/>
      <p:bldP spid="25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gHvThumb" descr="Zobrazit podrobnosti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121" b="17570"/>
          <a:stretch/>
        </p:blipFill>
        <p:spPr bwMode="auto">
          <a:xfrm>
            <a:off x="3760430" y="1052736"/>
            <a:ext cx="1387634" cy="836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 descr="C:\Program Files (x86)\Microsoft Office\MEDIA\CAGCAT10\j0183328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492" b="24701"/>
          <a:stretch/>
        </p:blipFill>
        <p:spPr bwMode="auto">
          <a:xfrm>
            <a:off x="6059755" y="549440"/>
            <a:ext cx="1491268" cy="921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imgHvThumb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122" y="390861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imgHvThumb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9304" y="3908610"/>
            <a:ext cx="2579487" cy="23738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510276" y="3704620"/>
            <a:ext cx="125042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pic>
        <p:nvPicPr>
          <p:cNvPr id="15" name="Picture 5" descr="C:\Users\zak\AppData\Local\Microsoft\Windows\Temporary Internet Files\Content.IE5\ZBAXV0FU\MP900178928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83" t="-1367" r="20382" b="-959"/>
          <a:stretch/>
        </p:blipFill>
        <p:spPr bwMode="auto">
          <a:xfrm>
            <a:off x="668534" y="518075"/>
            <a:ext cx="2360428" cy="2994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Program Files (x86)\Microsoft Office\MEDIA\CAGCAT10\j0183328.wmf"/>
          <p:cNvPicPr>
            <a:picLocks noChangeAspect="1" noChangeArrowheads="1"/>
          </p:cNvPicPr>
          <p:nvPr/>
        </p:nvPicPr>
        <p:blipFill rotWithShape="1">
          <a:blip r:embed="rId3" cstate="print">
            <a:duotone>
              <a:prstClr val="black"/>
              <a:srgbClr val="00B05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492" b="24701"/>
          <a:stretch/>
        </p:blipFill>
        <p:spPr bwMode="auto">
          <a:xfrm>
            <a:off x="5012422" y="2599994"/>
            <a:ext cx="3620750" cy="921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3125085" y="2599192"/>
            <a:ext cx="125042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1186" y="5506577"/>
            <a:ext cx="125042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63161" y="5922076"/>
            <a:ext cx="125042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50298" y="589523"/>
            <a:ext cx="168579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372200" y="1553465"/>
            <a:ext cx="1693302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40884" y="5184023"/>
            <a:ext cx="2592288" cy="101566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Dopiš, jaký kdo je.</a:t>
            </a:r>
          </a:p>
          <a:p>
            <a:r>
              <a:rPr lang="cs-CZ" sz="2000" dirty="0" smtClean="0"/>
              <a:t>Nápověda: </a:t>
            </a:r>
            <a:r>
              <a:rPr lang="cs-CZ" sz="2000" dirty="0" err="1" smtClean="0"/>
              <a:t>slim</a:t>
            </a:r>
            <a:r>
              <a:rPr lang="cs-CZ" sz="2000" dirty="0" smtClean="0"/>
              <a:t>, long, fat, big, </a:t>
            </a:r>
            <a:r>
              <a:rPr lang="cs-CZ" sz="2000" dirty="0" err="1" smtClean="0"/>
              <a:t>short</a:t>
            </a:r>
            <a:r>
              <a:rPr lang="cs-CZ" sz="2000" dirty="0" smtClean="0"/>
              <a:t>, </a:t>
            </a:r>
            <a:r>
              <a:rPr lang="cs-CZ" sz="2000" dirty="0" err="1" smtClean="0"/>
              <a:t>small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52397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zak\AppData\Local\Microsoft\Windows\Temporary Internet Files\Content.IE5\M4TTYR45\MP90014903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238" t="27595" r="4237"/>
          <a:stretch/>
        </p:blipFill>
        <p:spPr bwMode="auto">
          <a:xfrm>
            <a:off x="597920" y="422984"/>
            <a:ext cx="1938667" cy="2253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0114" y="958538"/>
            <a:ext cx="1370810" cy="1367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9" descr="C:\Users\zak\AppData\Local\Microsoft\Windows\Temporary Internet Files\Content.IE5\M4TTYR45\MP900180394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26" r="16531" b="13264"/>
          <a:stretch/>
        </p:blipFill>
        <p:spPr bwMode="auto">
          <a:xfrm>
            <a:off x="467544" y="3735654"/>
            <a:ext cx="3096344" cy="2485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gHvThumb" descr="Zobrazit podrobnosti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121" b="17570"/>
          <a:stretch/>
        </p:blipFill>
        <p:spPr bwMode="auto">
          <a:xfrm>
            <a:off x="3896795" y="5229200"/>
            <a:ext cx="1387634" cy="836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4" descr="C:\Program Files (x86)\Microsoft Office\MEDIA\CAGCAT10\j0212219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56" r="16808"/>
          <a:stretch/>
        </p:blipFill>
        <p:spPr bwMode="auto">
          <a:xfrm>
            <a:off x="6156176" y="1289821"/>
            <a:ext cx="1231210" cy="2355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4590612" y="3487172"/>
            <a:ext cx="175600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23187" y="2445684"/>
            <a:ext cx="159879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96795" y="4722358"/>
            <a:ext cx="1824609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65290" y="2676517"/>
            <a:ext cx="164647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65290" y="6078012"/>
            <a:ext cx="1862494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19876" y="1181248"/>
            <a:ext cx="151329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40884" y="5184023"/>
            <a:ext cx="2592288" cy="132343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Dopiš, jaký kdo je.</a:t>
            </a:r>
          </a:p>
          <a:p>
            <a:r>
              <a:rPr lang="cs-CZ" sz="2000" dirty="0" smtClean="0"/>
              <a:t>Nápověda: </a:t>
            </a:r>
            <a:r>
              <a:rPr lang="cs-CZ" sz="2000" dirty="0" err="1" smtClean="0"/>
              <a:t>light</a:t>
            </a:r>
            <a:r>
              <a:rPr lang="cs-CZ" sz="2000" dirty="0" smtClean="0"/>
              <a:t>, </a:t>
            </a:r>
            <a:r>
              <a:rPr lang="cs-CZ" sz="2000" dirty="0" err="1" smtClean="0"/>
              <a:t>high</a:t>
            </a:r>
            <a:r>
              <a:rPr lang="cs-CZ" sz="2000" dirty="0" smtClean="0"/>
              <a:t>, </a:t>
            </a:r>
            <a:r>
              <a:rPr lang="cs-CZ" sz="2000" dirty="0" err="1" smtClean="0"/>
              <a:t>weak</a:t>
            </a:r>
            <a:r>
              <a:rPr lang="cs-CZ" sz="2000" dirty="0" smtClean="0"/>
              <a:t>, </a:t>
            </a:r>
            <a:r>
              <a:rPr lang="cs-CZ" sz="2000" dirty="0" err="1" smtClean="0"/>
              <a:t>heavy</a:t>
            </a:r>
            <a:r>
              <a:rPr lang="cs-CZ" sz="2000" dirty="0" smtClean="0"/>
              <a:t>, </a:t>
            </a:r>
            <a:r>
              <a:rPr lang="cs-CZ" sz="2000" dirty="0" err="1" smtClean="0"/>
              <a:t>low</a:t>
            </a:r>
            <a:r>
              <a:rPr lang="cs-CZ" sz="2000" dirty="0" smtClean="0"/>
              <a:t>, </a:t>
            </a:r>
            <a:r>
              <a:rPr lang="cs-CZ" sz="2000" dirty="0" err="1" smtClean="0"/>
              <a:t>strong</a:t>
            </a:r>
            <a:endParaRPr lang="cs-CZ" sz="2000" dirty="0"/>
          </a:p>
        </p:txBody>
      </p:sp>
      <p:pic>
        <p:nvPicPr>
          <p:cNvPr id="23" name="Picture 5" descr="C:\Program Files (x86)\Microsoft Office\MEDIA\CAGCAT10\j0300840.wmf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19" t="15611" b="5974"/>
          <a:stretch/>
        </p:blipFill>
        <p:spPr bwMode="auto">
          <a:xfrm>
            <a:off x="2536587" y="1319064"/>
            <a:ext cx="1195574" cy="858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8065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hlinkClick r:id="rId2"/>
              </a:rPr>
              <a:t>http://office.microsoft.com</a:t>
            </a:r>
            <a:r>
              <a:rPr lang="cs-CZ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4661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80</TotalTime>
  <Words>177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Anotace </vt:lpstr>
      <vt:lpstr>THE OPPOSITE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0R63</dc:creator>
  <cp:lastModifiedBy>Markéta Březinová</cp:lastModifiedBy>
  <cp:revision>14</cp:revision>
  <dcterms:created xsi:type="dcterms:W3CDTF">2011-11-27T17:28:20Z</dcterms:created>
  <dcterms:modified xsi:type="dcterms:W3CDTF">2013-03-25T13:07:49Z</dcterms:modified>
</cp:coreProperties>
</file>