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notesMasterIdLst>
    <p:notesMasterId r:id="rId12"/>
  </p:notesMasterIdLst>
  <p:sldIdLst>
    <p:sldId id="256" r:id="rId3"/>
    <p:sldId id="257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60" autoAdjust="0"/>
    <p:restoredTop sz="89982" autoAdjust="0"/>
  </p:normalViewPr>
  <p:slideViewPr>
    <p:cSldViewPr>
      <p:cViewPr>
        <p:scale>
          <a:sx n="90" d="100"/>
          <a:sy n="90" d="100"/>
        </p:scale>
        <p:origin x="-798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dirty="0" smtClean="0"/>
            <a:t>VY_32_INOVACE_AJ_03_WILD </a:t>
          </a:r>
          <a:r>
            <a:rPr lang="cs-CZ" sz="2000" dirty="0" smtClean="0"/>
            <a:t>ANIMALS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Markéta Březinová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Divoká, </a:t>
          </a:r>
          <a:r>
            <a:rPr lang="cs-CZ" sz="2000" smtClean="0"/>
            <a:t>cizokrajná zvířata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462" y="0"/>
          <a:ext cx="6444716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676462" y="0"/>
        <a:ext cx="6444716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444716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Markéta Březinová</a:t>
          </a:r>
          <a:endParaRPr lang="cs-CZ" sz="2000" kern="1200" dirty="0"/>
        </a:p>
      </dsp:txBody>
      <dsp:txXfrm>
        <a:off x="1692188" y="541500"/>
        <a:ext cx="6444716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444716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dirty="0" smtClean="0"/>
            <a:t>VY_32_INOVACE_AJ_03_WILD </a:t>
          </a:r>
          <a:r>
            <a:rPr lang="cs-CZ" sz="2000" kern="1200" dirty="0" smtClean="0"/>
            <a:t>ANIMALS</a:t>
          </a:r>
          <a:endParaRPr lang="cs-CZ" sz="2000" kern="1200" dirty="0"/>
        </a:p>
      </dsp:txBody>
      <dsp:txXfrm>
        <a:off x="1692188" y="1083000"/>
        <a:ext cx="6444716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42885" y="1626140"/>
          <a:ext cx="6444716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Divoká, </a:t>
          </a:r>
          <a:r>
            <a:rPr lang="cs-CZ" sz="2000" kern="1200" smtClean="0"/>
            <a:t>cizokrajná zvířata</a:t>
          </a:r>
          <a:endParaRPr lang="cs-CZ" sz="2000" kern="1200" dirty="0"/>
        </a:p>
      </dsp:txBody>
      <dsp:txXfrm>
        <a:off x="1642885" y="1626140"/>
        <a:ext cx="6444716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444716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92188" y="2166000"/>
        <a:ext cx="6444716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413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669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190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80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6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159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45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827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60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038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964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7996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microsoft.com/office/2007/relationships/hdphoto" Target="../media/hdphoto2.wdp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microsoft.com/office/2007/relationships/hdphoto" Target="../media/hdphoto3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jpeg"/><Relationship Id="rId5" Type="http://schemas.openxmlformats.org/officeDocument/2006/relationships/image" Target="../media/image19.jpe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55621493"/>
              </p:ext>
            </p:extLst>
          </p:nvPr>
        </p:nvGraphicFramePr>
        <p:xfrm>
          <a:off x="539552" y="908720"/>
          <a:ext cx="81369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Druh učebního materiálu: </a:t>
            </a:r>
            <a:r>
              <a:rPr lang="cs-CZ" i="1" dirty="0">
                <a:solidFill>
                  <a:schemeClr val="tx1"/>
                </a:solidFill>
              </a:rPr>
              <a:t>Prezentace na interaktivní tabuli.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Anotace: </a:t>
            </a:r>
            <a:r>
              <a:rPr lang="cs-CZ" i="1" dirty="0">
                <a:solidFill>
                  <a:schemeClr val="tx1"/>
                </a:solidFill>
              </a:rPr>
              <a:t>Prezentace slouží k výkladu nebo procvičení </a:t>
            </a:r>
            <a:r>
              <a:rPr lang="cs-CZ" i="1" dirty="0" smtClean="0">
                <a:solidFill>
                  <a:schemeClr val="tx1"/>
                </a:solidFill>
              </a:rPr>
              <a:t>slovní zásoby na téma divoká zvířata, součástí </a:t>
            </a:r>
            <a:r>
              <a:rPr lang="cs-CZ" i="1" dirty="0">
                <a:solidFill>
                  <a:schemeClr val="tx1"/>
                </a:solidFill>
              </a:rPr>
              <a:t>jsou jednoduché </a:t>
            </a:r>
            <a:r>
              <a:rPr lang="cs-CZ" i="1" dirty="0" smtClean="0">
                <a:solidFill>
                  <a:schemeClr val="tx1"/>
                </a:solidFill>
              </a:rPr>
              <a:t>úkoly, kde si žáci procvičí čtení a překlad jednoduchých vět</a:t>
            </a:r>
            <a:r>
              <a:rPr lang="cs-CZ" i="1" dirty="0" smtClean="0">
                <a:solidFill>
                  <a:schemeClr val="bg1"/>
                </a:solidFill>
              </a:rPr>
              <a:t>.</a:t>
            </a:r>
            <a:endParaRPr lang="cs-CZ" i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Očekávaný výstup: </a:t>
            </a:r>
            <a:r>
              <a:rPr lang="cs-CZ" i="1" dirty="0">
                <a:solidFill>
                  <a:schemeClr val="tx1"/>
                </a:solidFill>
              </a:rPr>
              <a:t>Seznámit se s učivem, upevnit </a:t>
            </a:r>
          </a:p>
          <a:p>
            <a:pPr marL="0" indent="0">
              <a:buNone/>
            </a:pPr>
            <a:r>
              <a:rPr lang="cs-CZ" i="1" dirty="0">
                <a:solidFill>
                  <a:schemeClr val="tx1"/>
                </a:solidFill>
              </a:rPr>
              <a:t>a prohloubit znalosti</a:t>
            </a:r>
            <a:r>
              <a:rPr lang="cs-CZ" i="1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Inovace: </a:t>
            </a:r>
            <a:r>
              <a:rPr lang="cs-CZ" i="1" dirty="0">
                <a:solidFill>
                  <a:schemeClr val="tx1"/>
                </a:solidFill>
              </a:rPr>
              <a:t>Žáci se stávají aktivnějšími , materiál slouží k motivaci</a:t>
            </a:r>
            <a:r>
              <a:rPr lang="cs-CZ" dirty="0">
                <a:solidFill>
                  <a:schemeClr val="tx1"/>
                </a:solidFill>
              </a:rPr>
              <a:t> </a:t>
            </a:r>
            <a:endParaRPr lang="cs-CZ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Ročník: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/>
                </a:solidFill>
              </a:rPr>
              <a:t>7. </a:t>
            </a:r>
            <a:r>
              <a:rPr lang="cs-CZ" i="1" dirty="0">
                <a:solidFill>
                  <a:schemeClr val="tx1"/>
                </a:solidFill>
              </a:rPr>
              <a:t>ročník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Materiál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ověřen:6.2.2012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33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WILD ANIMALS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Visit in ZOO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578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ak\AppData\Local\Microsoft\Windows\Temporary Internet Files\Content.IE5\M4TTYR45\MP90040669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3" r="10104"/>
          <a:stretch/>
        </p:blipFill>
        <p:spPr bwMode="auto">
          <a:xfrm>
            <a:off x="469369" y="884050"/>
            <a:ext cx="2532936" cy="254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ak\AppData\Local\Microsoft\Windows\Temporary Internet Files\Content.IE5\M4TTYR45\MP90040322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3"/>
          <a:stretch/>
        </p:blipFill>
        <p:spPr bwMode="auto">
          <a:xfrm>
            <a:off x="6012160" y="393258"/>
            <a:ext cx="2376264" cy="332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zak\AppData\Local\Microsoft\Windows\Temporary Internet Files\Content.IE5\M4TTYR45\MP900180394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6" r="16531" b="13264"/>
          <a:stretch/>
        </p:blipFill>
        <p:spPr bwMode="auto">
          <a:xfrm>
            <a:off x="2699792" y="3763479"/>
            <a:ext cx="3096344" cy="248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3203848" y="476672"/>
            <a:ext cx="108137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lion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7092280" y="3765526"/>
            <a:ext cx="108137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 </a:t>
            </a:r>
            <a:r>
              <a:rPr lang="cs-CZ" sz="2400" dirty="0" err="1" smtClean="0"/>
              <a:t>tiger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1403648" y="4797152"/>
            <a:ext cx="108137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 </a:t>
            </a:r>
            <a:r>
              <a:rPr lang="cs-CZ" sz="2400" dirty="0" err="1" smtClean="0"/>
              <a:t>bear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12160" y="5301208"/>
            <a:ext cx="2808312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</a:t>
            </a:r>
            <a:r>
              <a:rPr lang="cs-CZ" sz="2000" dirty="0" err="1" smtClean="0"/>
              <a:t>like</a:t>
            </a:r>
            <a:r>
              <a:rPr lang="cs-CZ" sz="2000" dirty="0" smtClean="0"/>
              <a:t> – mám rád</a:t>
            </a:r>
          </a:p>
          <a:p>
            <a:r>
              <a:rPr lang="cs-CZ" sz="2000" dirty="0" smtClean="0"/>
              <a:t>Big – velký</a:t>
            </a:r>
          </a:p>
          <a:p>
            <a:r>
              <a:rPr lang="cs-CZ" sz="2000" dirty="0" err="1" smtClean="0"/>
              <a:t>Strong</a:t>
            </a:r>
            <a:r>
              <a:rPr lang="cs-CZ" sz="2000" dirty="0" smtClean="0"/>
              <a:t> – silný</a:t>
            </a:r>
          </a:p>
          <a:p>
            <a:r>
              <a:rPr lang="cs-CZ" sz="2000" dirty="0" err="1" smtClean="0"/>
              <a:t>Dangerous</a:t>
            </a:r>
            <a:r>
              <a:rPr lang="cs-CZ" sz="2000" dirty="0" smtClean="0"/>
              <a:t> - nebezpečný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788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zak\AppData\Local\Microsoft\Windows\Temporary Internet Files\Content.IE5\ZBAXV0FU\MP90040383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3" b="23806"/>
          <a:stretch/>
        </p:blipFill>
        <p:spPr bwMode="auto">
          <a:xfrm>
            <a:off x="1043608" y="341462"/>
            <a:ext cx="1895767" cy="261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zak\AppData\Local\Microsoft\Windows\Temporary Internet Files\Content.IE5\XPQ8WILR\MP9002891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05598"/>
            <a:ext cx="1581675" cy="239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zak\AppData\Local\Microsoft\Windows\Temporary Internet Files\Content.IE5\M4TTYR45\MP900149034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38" t="27595" r="4237"/>
          <a:stretch/>
        </p:blipFill>
        <p:spPr bwMode="auto">
          <a:xfrm>
            <a:off x="833133" y="4294575"/>
            <a:ext cx="1938667" cy="225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zak\AppData\Local\Microsoft\Windows\Temporary Internet Files\Content.IE5\M4TTYR45\MP900431807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" t="18724" r="17080"/>
          <a:stretch/>
        </p:blipFill>
        <p:spPr bwMode="auto">
          <a:xfrm>
            <a:off x="3225685" y="3329682"/>
            <a:ext cx="2749645" cy="199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3203848" y="476672"/>
            <a:ext cx="13681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giraffe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794354" y="3499686"/>
            <a:ext cx="1872208" cy="639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err="1"/>
              <a:t>a</a:t>
            </a:r>
            <a:r>
              <a:rPr lang="cs-CZ" sz="2400" dirty="0" err="1" smtClean="0"/>
              <a:t>n</a:t>
            </a:r>
            <a:r>
              <a:rPr lang="cs-CZ" sz="2400" dirty="0" smtClean="0"/>
              <a:t> </a:t>
            </a:r>
            <a:r>
              <a:rPr lang="cs-CZ" sz="2400" dirty="0" err="1" smtClean="0"/>
              <a:t>elephant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6226159" y="3669893"/>
            <a:ext cx="1495400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monkey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7333227" y="1201176"/>
            <a:ext cx="1395144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 zebra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5293572"/>
            <a:ext cx="2808312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Long – dlouhý</a:t>
            </a:r>
          </a:p>
          <a:p>
            <a:r>
              <a:rPr lang="cs-CZ" sz="2000" dirty="0" err="1" smtClean="0"/>
              <a:t>Look</a:t>
            </a:r>
            <a:r>
              <a:rPr lang="cs-CZ" sz="2000" dirty="0" smtClean="0"/>
              <a:t> </a:t>
            </a:r>
            <a:r>
              <a:rPr lang="cs-CZ" sz="2000" dirty="0" err="1" smtClean="0"/>
              <a:t>like</a:t>
            </a:r>
            <a:r>
              <a:rPr lang="cs-CZ" sz="2000" dirty="0" smtClean="0"/>
              <a:t> – vypadá jako ..</a:t>
            </a:r>
          </a:p>
          <a:p>
            <a:r>
              <a:rPr lang="cs-CZ" sz="2000" dirty="0" err="1" smtClean="0"/>
              <a:t>Stripes</a:t>
            </a:r>
            <a:r>
              <a:rPr lang="cs-CZ" sz="2000" dirty="0" smtClean="0"/>
              <a:t> - proužky </a:t>
            </a:r>
          </a:p>
          <a:p>
            <a:r>
              <a:rPr lang="cs-CZ" sz="2000" dirty="0" err="1" smtClean="0"/>
              <a:t>Leafs</a:t>
            </a:r>
            <a:r>
              <a:rPr lang="cs-CZ" sz="2000" dirty="0" smtClean="0"/>
              <a:t> - listy</a:t>
            </a:r>
          </a:p>
        </p:txBody>
      </p:sp>
    </p:spTree>
    <p:extLst>
      <p:ext uri="{BB962C8B-B14F-4D97-AF65-F5344CB8AC3E}">
        <p14:creationId xmlns:p14="http://schemas.microsoft.com/office/powerpoint/2010/main" val="170672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zak\AppData\Local\Microsoft\Windows\Temporary Internet Files\Content.IE5\ZBAXV0FU\MP900180659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80" t="8869" r="14830"/>
          <a:stretch/>
        </p:blipFill>
        <p:spPr bwMode="auto">
          <a:xfrm>
            <a:off x="334150" y="408662"/>
            <a:ext cx="3022098" cy="230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zak\AppData\Local\Microsoft\Windows\Temporary Internet Files\Content.IE5\9SBCXO64\MP90026296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339" b="10275"/>
          <a:stretch/>
        </p:blipFill>
        <p:spPr bwMode="auto">
          <a:xfrm>
            <a:off x="5775007" y="1229832"/>
            <a:ext cx="2556284" cy="241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zak\AppData\Local\Microsoft\Windows\Temporary Internet Files\Content.IE5\9SBCXO64\MP900255575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732" y="3355143"/>
            <a:ext cx="3181276" cy="207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3491880" y="474331"/>
            <a:ext cx="2016224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a </a:t>
            </a:r>
            <a:r>
              <a:rPr lang="cs-CZ" sz="2400" dirty="0" err="1" smtClean="0"/>
              <a:t>kangaroo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912260" y="3903897"/>
            <a:ext cx="1872208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a </a:t>
            </a:r>
            <a:r>
              <a:rPr lang="cs-CZ" sz="2400" dirty="0" err="1" smtClean="0"/>
              <a:t>crocodile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672172" y="5753892"/>
            <a:ext cx="13681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a </a:t>
            </a:r>
            <a:r>
              <a:rPr lang="cs-CZ" sz="2400" dirty="0" err="1" smtClean="0"/>
              <a:t>snake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22979" y="5096269"/>
            <a:ext cx="2808312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err="1" smtClean="0"/>
              <a:t>tail</a:t>
            </a:r>
            <a:r>
              <a:rPr lang="cs-CZ" dirty="0" smtClean="0"/>
              <a:t> – ocas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.. – umí, může</a:t>
            </a:r>
          </a:p>
          <a:p>
            <a:r>
              <a:rPr lang="cs-CZ" dirty="0" err="1" smtClean="0"/>
              <a:t>jump</a:t>
            </a:r>
            <a:r>
              <a:rPr lang="cs-CZ" dirty="0" smtClean="0"/>
              <a:t> – skákat</a:t>
            </a:r>
          </a:p>
          <a:p>
            <a:r>
              <a:rPr lang="cs-CZ" dirty="0" err="1" smtClean="0"/>
              <a:t>swim</a:t>
            </a:r>
            <a:r>
              <a:rPr lang="cs-CZ" dirty="0" smtClean="0"/>
              <a:t> – plavat</a:t>
            </a:r>
          </a:p>
          <a:p>
            <a:r>
              <a:rPr lang="cs-CZ" dirty="0" smtClean="0"/>
              <a:t>run - běhat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310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77846" y="2705609"/>
            <a:ext cx="2664297" cy="15379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1</a:t>
            </a:r>
          </a:p>
          <a:p>
            <a:r>
              <a:rPr lang="en-GB" sz="2000" dirty="0" smtClean="0"/>
              <a:t>I </a:t>
            </a:r>
            <a:r>
              <a:rPr lang="en-GB" sz="2000" dirty="0"/>
              <a:t>have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en-GB" sz="2000" dirty="0" smtClean="0"/>
              <a:t>four </a:t>
            </a:r>
            <a:r>
              <a:rPr lang="en-GB" sz="2000" dirty="0"/>
              <a:t>long legs and a very long neck</a:t>
            </a:r>
            <a:r>
              <a:rPr lang="en-GB" sz="2000" dirty="0" smtClean="0"/>
              <a:t>.</a:t>
            </a:r>
            <a:endParaRPr lang="cs-CZ" sz="2000" dirty="0" smtClean="0"/>
          </a:p>
          <a:p>
            <a:r>
              <a:rPr lang="cs-CZ" sz="2400" dirty="0" smtClean="0"/>
              <a:t>_ _ _ _ _ _ _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Picture 2" descr="C:\Users\zak\AppData\Local\Microsoft\Windows\Temporary Internet Files\Content.IE5\M4TTYR45\MP90040669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3" r="10104"/>
          <a:stretch/>
        </p:blipFill>
        <p:spPr bwMode="auto">
          <a:xfrm>
            <a:off x="3363972" y="324405"/>
            <a:ext cx="850743" cy="85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zak\AppData\Local\Microsoft\Windows\Temporary Internet Files\Content.IE5\M4TTYR45\MP900403222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3"/>
          <a:stretch/>
        </p:blipFill>
        <p:spPr bwMode="auto">
          <a:xfrm>
            <a:off x="3477591" y="1439822"/>
            <a:ext cx="858777" cy="120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zak\AppData\Local\Microsoft\Windows\Temporary Internet Files\Content.IE5\XPQ8WILR\MP9002891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441" y="5414269"/>
            <a:ext cx="790838" cy="119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zak\AppData\Local\Microsoft\Windows\Temporary Internet Files\Content.IE5\ZBAXV0FU\MP900403838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3" b="23806"/>
          <a:stretch/>
        </p:blipFill>
        <p:spPr bwMode="auto">
          <a:xfrm>
            <a:off x="3420967" y="4098722"/>
            <a:ext cx="736751" cy="101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zak\AppData\Local\Microsoft\Windows\Temporary Internet Files\Content.IE5\ZBAXV0FU\MP900180659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80" t="8869" r="14830"/>
          <a:stretch/>
        </p:blipFill>
        <p:spPr bwMode="auto">
          <a:xfrm>
            <a:off x="3376525" y="2844275"/>
            <a:ext cx="1354395" cy="103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6009315" y="326128"/>
            <a:ext cx="2808312" cy="207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hangingPunct="0"/>
            <a:endParaRPr lang="cs-CZ" sz="2000" dirty="0" smtClean="0">
              <a:solidFill>
                <a:srgbClr val="FF0000"/>
              </a:solidFill>
            </a:endParaRPr>
          </a:p>
          <a:p>
            <a:pPr algn="ctr" hangingPunct="0"/>
            <a:r>
              <a:rPr lang="cs-CZ" sz="2000" dirty="0" smtClean="0">
                <a:solidFill>
                  <a:srgbClr val="FF0000"/>
                </a:solidFill>
              </a:rPr>
              <a:t>3</a:t>
            </a:r>
            <a:r>
              <a:rPr lang="cs-CZ" sz="2000" dirty="0" smtClean="0"/>
              <a:t> </a:t>
            </a:r>
          </a:p>
          <a:p>
            <a:pPr hangingPunct="0"/>
            <a:r>
              <a:rPr lang="en-GB" sz="2000" dirty="0" smtClean="0"/>
              <a:t>I</a:t>
            </a:r>
            <a:r>
              <a:rPr lang="cs-CZ" sz="2000" dirty="0" smtClean="0"/>
              <a:t>´</a:t>
            </a:r>
            <a:r>
              <a:rPr lang="en-GB" sz="2000" dirty="0" smtClean="0"/>
              <a:t>m </a:t>
            </a:r>
            <a:r>
              <a:rPr lang="en-GB" sz="2000" dirty="0"/>
              <a:t>a dangerous animal. </a:t>
            </a:r>
            <a:r>
              <a:rPr lang="en-GB" sz="2000" dirty="0" smtClean="0"/>
              <a:t>I</a:t>
            </a:r>
            <a:r>
              <a:rPr lang="cs-CZ" sz="2000" dirty="0"/>
              <a:t>´</a:t>
            </a:r>
            <a:r>
              <a:rPr lang="en-GB" sz="2000" dirty="0" smtClean="0"/>
              <a:t>m </a:t>
            </a:r>
            <a:r>
              <a:rPr lang="en-GB" sz="2000" dirty="0"/>
              <a:t>a big cat. </a:t>
            </a:r>
            <a:r>
              <a:rPr lang="cs-CZ" sz="2000" dirty="0" err="1" smtClean="0"/>
              <a:t>I´m</a:t>
            </a:r>
            <a:r>
              <a:rPr lang="cs-CZ" sz="2000" dirty="0" smtClean="0"/>
              <a:t> </a:t>
            </a:r>
            <a:r>
              <a:rPr lang="en-GB" sz="2000" dirty="0" smtClean="0"/>
              <a:t>orange </a:t>
            </a:r>
            <a:r>
              <a:rPr lang="en-GB" sz="2000" dirty="0"/>
              <a:t>and white with black lines.</a:t>
            </a:r>
            <a:endParaRPr lang="cs-CZ" sz="2000" dirty="0"/>
          </a:p>
          <a:p>
            <a:r>
              <a:rPr lang="cs-CZ" sz="2400" dirty="0" smtClean="0"/>
              <a:t>_ _ _ _ _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6513371" y="4702468"/>
            <a:ext cx="2304256" cy="1907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5</a:t>
            </a:r>
          </a:p>
          <a:p>
            <a:pPr hangingPunct="0"/>
            <a:r>
              <a:rPr lang="en-GB" sz="2000" dirty="0" smtClean="0"/>
              <a:t>I </a:t>
            </a:r>
            <a:r>
              <a:rPr lang="en-GB" sz="2000" dirty="0"/>
              <a:t>have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en-GB" sz="2000" dirty="0" smtClean="0"/>
              <a:t>a</a:t>
            </a:r>
            <a:r>
              <a:rPr lang="en-GB" sz="2000" dirty="0"/>
              <a:t> long tail and four </a:t>
            </a:r>
            <a:r>
              <a:rPr lang="en-GB" sz="2000" dirty="0" smtClean="0"/>
              <a:t>legs. </a:t>
            </a:r>
            <a:r>
              <a:rPr lang="en-GB" sz="2000" dirty="0"/>
              <a:t>I like to </a:t>
            </a:r>
            <a:r>
              <a:rPr lang="en-GB" sz="2000" dirty="0" smtClean="0"/>
              <a:t>jump</a:t>
            </a:r>
            <a:r>
              <a:rPr lang="cs-CZ" sz="2000" dirty="0" smtClean="0"/>
              <a:t> and run</a:t>
            </a:r>
            <a:r>
              <a:rPr lang="en-GB" sz="2000" dirty="0" smtClean="0"/>
              <a:t>.</a:t>
            </a:r>
            <a:endParaRPr lang="cs-CZ" sz="2000" dirty="0"/>
          </a:p>
          <a:p>
            <a:r>
              <a:rPr lang="cs-CZ" sz="2400" dirty="0" smtClean="0"/>
              <a:t>_ _ _ _ _ _ _ _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377846" y="4634976"/>
            <a:ext cx="2651009" cy="19255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en-GB" sz="2000" dirty="0" smtClean="0"/>
              <a:t>I</a:t>
            </a:r>
            <a:r>
              <a:rPr lang="en-GB" sz="2000" dirty="0"/>
              <a:t> look like a horse. I have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en-GB" sz="2000" dirty="0" smtClean="0"/>
              <a:t>black </a:t>
            </a:r>
            <a:r>
              <a:rPr lang="en-GB" sz="2000" dirty="0"/>
              <a:t>and white stripes on my </a:t>
            </a:r>
            <a:r>
              <a:rPr lang="en-GB" sz="2000" dirty="0" smtClean="0"/>
              <a:t>body</a:t>
            </a:r>
            <a:r>
              <a:rPr lang="cs-CZ" sz="2000" dirty="0" smtClean="0"/>
              <a:t>.</a:t>
            </a:r>
          </a:p>
          <a:p>
            <a:r>
              <a:rPr lang="cs-CZ" sz="2400" dirty="0" smtClean="0"/>
              <a:t>_ _ _ _ _ 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6372200" y="2560749"/>
            <a:ext cx="2448272" cy="19664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hangingPunct="0"/>
            <a:endParaRPr lang="cs-CZ" sz="2000" dirty="0" smtClean="0">
              <a:solidFill>
                <a:srgbClr val="FF0000"/>
              </a:solidFill>
            </a:endParaRPr>
          </a:p>
          <a:p>
            <a:pPr algn="ctr" hangingPunct="0"/>
            <a:r>
              <a:rPr lang="cs-CZ" sz="2000" dirty="0" smtClean="0">
                <a:solidFill>
                  <a:srgbClr val="FF0000"/>
                </a:solidFill>
              </a:rPr>
              <a:t>4 </a:t>
            </a:r>
          </a:p>
          <a:p>
            <a:pPr hangingPunct="0"/>
            <a:r>
              <a:rPr lang="en-GB" sz="2000" dirty="0" smtClean="0"/>
              <a:t>I am a big </a:t>
            </a:r>
            <a:r>
              <a:rPr lang="cs-CZ" sz="2000" dirty="0" err="1" smtClean="0"/>
              <a:t>dangerous</a:t>
            </a:r>
            <a:r>
              <a:rPr lang="cs-CZ" sz="2000" dirty="0" smtClean="0"/>
              <a:t> </a:t>
            </a:r>
            <a:r>
              <a:rPr lang="en-GB" sz="2000" dirty="0" smtClean="0"/>
              <a:t>cat. I have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en-GB" sz="2000" dirty="0" smtClean="0"/>
              <a:t>yellow and brown </a:t>
            </a:r>
            <a:r>
              <a:rPr lang="cs-CZ" sz="2000" dirty="0" err="1" smtClean="0"/>
              <a:t>colour</a:t>
            </a:r>
            <a:r>
              <a:rPr lang="en-GB" sz="2000" dirty="0" smtClean="0"/>
              <a:t>.</a:t>
            </a:r>
            <a:endParaRPr lang="cs-CZ" sz="2000" dirty="0" smtClean="0"/>
          </a:p>
          <a:p>
            <a:r>
              <a:rPr lang="cs-CZ" sz="2400" dirty="0" smtClean="0"/>
              <a:t>_ _ _ _ 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4371109" y="1677837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289927" y="401072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877094" y="2966684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459144" y="4243582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61702" y="5648247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78939" y="5655979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174236" y="4244436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578461" y="2966684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137535" y="1677837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007164" y="401072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06462" y="424878"/>
            <a:ext cx="2535681" cy="1851994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Dopiš správně jména zvířat a ke zvířatům čísla.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Nápověda: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zebra, </a:t>
            </a:r>
            <a:r>
              <a:rPr lang="cs-CZ" sz="2000" dirty="0" err="1" smtClean="0"/>
              <a:t>tiger</a:t>
            </a:r>
            <a:r>
              <a:rPr lang="cs-CZ" sz="2000" dirty="0" smtClean="0"/>
              <a:t>, </a:t>
            </a:r>
            <a:r>
              <a:rPr lang="cs-CZ" sz="2000" dirty="0" err="1" smtClean="0"/>
              <a:t>giraffe</a:t>
            </a:r>
            <a:r>
              <a:rPr lang="cs-CZ" sz="2000" dirty="0" smtClean="0"/>
              <a:t>, </a:t>
            </a:r>
            <a:r>
              <a:rPr lang="cs-CZ" sz="2000" dirty="0" err="1" smtClean="0"/>
              <a:t>lion</a:t>
            </a:r>
            <a:r>
              <a:rPr lang="cs-CZ" sz="2000" dirty="0" smtClean="0"/>
              <a:t>, </a:t>
            </a:r>
            <a:r>
              <a:rPr lang="cs-CZ" sz="2000" dirty="0" err="1" smtClean="0"/>
              <a:t>kangaroo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6830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zak\AppData\Local\Microsoft\Windows\Temporary Internet Files\Content.IE5\9SBCXO64\MP9002555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025" y="4455071"/>
            <a:ext cx="1391732" cy="90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zak\AppData\Local\Microsoft\Windows\Temporary Internet Files\Content.IE5\9SBCXO64\MP90026296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339" b="10275"/>
          <a:stretch/>
        </p:blipFill>
        <p:spPr bwMode="auto">
          <a:xfrm>
            <a:off x="3314810" y="1741104"/>
            <a:ext cx="1116125" cy="105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zak\AppData\Local\Microsoft\Windows\Temporary Internet Files\Content.IE5\M4TTYR45\MP900431807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" t="18724" r="17080"/>
          <a:stretch/>
        </p:blipFill>
        <p:spPr bwMode="auto">
          <a:xfrm>
            <a:off x="3238409" y="3098993"/>
            <a:ext cx="1374823" cy="99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zak\AppData\Local\Microsoft\Windows\Temporary Internet Files\Content.IE5\M4TTYR45\MP900149034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38" t="33502" r="4237"/>
          <a:stretch/>
        </p:blipFill>
        <p:spPr bwMode="auto">
          <a:xfrm>
            <a:off x="3390937" y="5621755"/>
            <a:ext cx="979244" cy="1045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zak\AppData\Local\Microsoft\Windows\Temporary Internet Files\Content.IE5\M4TTYR45\MP900180394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6" r="16531" b="13264"/>
          <a:stretch/>
        </p:blipFill>
        <p:spPr bwMode="auto">
          <a:xfrm>
            <a:off x="3238409" y="414225"/>
            <a:ext cx="1215702" cy="97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604373" y="588895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596528" y="1903705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59956" y="3235069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59957" y="4544911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604373" y="5780840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260648"/>
            <a:ext cx="2653330" cy="1735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2000" dirty="0" err="1" smtClean="0"/>
              <a:t>I´m</a:t>
            </a:r>
            <a:r>
              <a:rPr lang="cs-CZ" sz="2000" dirty="0" smtClean="0"/>
              <a:t> big and </a:t>
            </a:r>
            <a:r>
              <a:rPr lang="cs-CZ" sz="2000" dirty="0" err="1" smtClean="0"/>
              <a:t>strong</a:t>
            </a:r>
            <a:r>
              <a:rPr lang="cs-CZ" sz="2000" dirty="0" smtClean="0"/>
              <a:t>. </a:t>
            </a:r>
          </a:p>
          <a:p>
            <a:r>
              <a:rPr lang="cs-CZ" sz="2000" dirty="0" smtClean="0"/>
              <a:t>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small</a:t>
            </a:r>
            <a:r>
              <a:rPr lang="cs-CZ" sz="2000" dirty="0" smtClean="0"/>
              <a:t> </a:t>
            </a:r>
            <a:r>
              <a:rPr lang="cs-CZ" sz="2000" dirty="0" err="1" smtClean="0"/>
              <a:t>ears</a:t>
            </a:r>
            <a:r>
              <a:rPr lang="cs-CZ" sz="2000" dirty="0" smtClean="0"/>
              <a:t>. I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fish</a:t>
            </a:r>
            <a:r>
              <a:rPr lang="cs-CZ" sz="2000" dirty="0" smtClean="0"/>
              <a:t> and </a:t>
            </a:r>
            <a:r>
              <a:rPr lang="cs-CZ" sz="2000" dirty="0" err="1" smtClean="0"/>
              <a:t>animals</a:t>
            </a:r>
            <a:r>
              <a:rPr lang="cs-CZ" sz="2000" dirty="0" smtClean="0"/>
              <a:t>.  </a:t>
            </a:r>
          </a:p>
          <a:p>
            <a:r>
              <a:rPr lang="cs-CZ" sz="2400" dirty="0" smtClean="0"/>
              <a:t>_ _ _ _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6372200" y="2363036"/>
            <a:ext cx="2376264" cy="1735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sz="2000" dirty="0" smtClean="0"/>
              <a:t>I </a:t>
            </a:r>
            <a:r>
              <a:rPr lang="cs-CZ" sz="2000" dirty="0" err="1" smtClean="0"/>
              <a:t>look</a:t>
            </a:r>
            <a:r>
              <a:rPr lang="cs-CZ" sz="2000" dirty="0" smtClean="0"/>
              <a:t> </a:t>
            </a:r>
            <a:r>
              <a:rPr lang="cs-CZ" sz="2000" dirty="0" err="1" smtClean="0"/>
              <a:t>like</a:t>
            </a:r>
            <a:r>
              <a:rPr lang="cs-CZ" sz="2000" smtClean="0"/>
              <a:t> </a:t>
            </a:r>
            <a:r>
              <a:rPr lang="cs-CZ" sz="2000" smtClean="0"/>
              <a:t>a human</a:t>
            </a:r>
            <a:r>
              <a:rPr lang="cs-CZ" sz="2000" dirty="0" smtClean="0"/>
              <a:t>. I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banana</a:t>
            </a:r>
            <a:r>
              <a:rPr lang="cs-CZ" sz="2000" dirty="0"/>
              <a:t>.</a:t>
            </a:r>
            <a:endParaRPr lang="cs-CZ" sz="2000" dirty="0" smtClean="0"/>
          </a:p>
          <a:p>
            <a:r>
              <a:rPr lang="cs-CZ" sz="2400" dirty="0" smtClean="0"/>
              <a:t>_ _ _ _ _ _ 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528586" y="2268933"/>
            <a:ext cx="2376264" cy="2024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2000" dirty="0" err="1" smtClean="0"/>
              <a:t>I´m</a:t>
            </a:r>
            <a:r>
              <a:rPr lang="cs-CZ" sz="2000" dirty="0" smtClean="0"/>
              <a:t> very big and </a:t>
            </a:r>
            <a:r>
              <a:rPr lang="cs-CZ" sz="2000" dirty="0" err="1" smtClean="0"/>
              <a:t>strong</a:t>
            </a:r>
            <a:r>
              <a:rPr lang="cs-CZ" sz="2000" dirty="0" smtClean="0"/>
              <a:t>. 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long </a:t>
            </a:r>
            <a:r>
              <a:rPr lang="cs-CZ" sz="2000" dirty="0" err="1" smtClean="0"/>
              <a:t>trunk</a:t>
            </a:r>
            <a:r>
              <a:rPr lang="cs-CZ" sz="2000" dirty="0" smtClean="0"/>
              <a:t>. I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leafs</a:t>
            </a:r>
            <a:r>
              <a:rPr lang="cs-CZ" sz="2000" dirty="0" smtClean="0"/>
              <a:t>.</a:t>
            </a:r>
          </a:p>
          <a:p>
            <a:r>
              <a:rPr lang="cs-CZ" sz="2400" dirty="0" smtClean="0"/>
              <a:t>_ _ _ _ _ _ _ _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556320" y="4745530"/>
            <a:ext cx="2376264" cy="1735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>
                <a:solidFill>
                  <a:srgbClr val="FF0000"/>
                </a:solidFill>
              </a:rPr>
              <a:t>3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long body</a:t>
            </a:r>
            <a:r>
              <a:rPr lang="en-GB" sz="2000" dirty="0" smtClean="0"/>
              <a:t>.</a:t>
            </a:r>
            <a:r>
              <a:rPr lang="cs-CZ" sz="2000" dirty="0" smtClean="0"/>
              <a:t> 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four</a:t>
            </a:r>
            <a:r>
              <a:rPr lang="cs-CZ" sz="2000" dirty="0" smtClean="0"/>
              <a:t> </a:t>
            </a:r>
            <a:r>
              <a:rPr lang="cs-CZ" sz="2000" dirty="0" err="1" smtClean="0"/>
              <a:t>short</a:t>
            </a:r>
            <a:r>
              <a:rPr lang="cs-CZ" sz="2000" dirty="0" smtClean="0"/>
              <a:t> </a:t>
            </a:r>
            <a:r>
              <a:rPr lang="cs-CZ" sz="2000" dirty="0" err="1" smtClean="0"/>
              <a:t>legs</a:t>
            </a:r>
            <a:r>
              <a:rPr lang="cs-CZ" sz="2000" dirty="0" smtClean="0"/>
              <a:t>. I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swim</a:t>
            </a:r>
            <a:r>
              <a:rPr lang="cs-CZ" sz="2000" dirty="0"/>
              <a:t>.</a:t>
            </a:r>
            <a:endParaRPr lang="cs-CZ" sz="2000" dirty="0" smtClean="0"/>
          </a:p>
          <a:p>
            <a:r>
              <a:rPr lang="cs-CZ" sz="2400" dirty="0" smtClean="0"/>
              <a:t>_ _ _ _ _ _ _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6228184" y="4666009"/>
            <a:ext cx="2376264" cy="1735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5</a:t>
            </a:r>
          </a:p>
          <a:p>
            <a:r>
              <a:rPr lang="en-GB" sz="2000" dirty="0"/>
              <a:t>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got</a:t>
            </a:r>
            <a:r>
              <a:rPr lang="cs-CZ" sz="2000" dirty="0" smtClean="0"/>
              <a:t> long body. I </a:t>
            </a:r>
            <a:r>
              <a:rPr lang="cs-CZ" sz="2000" dirty="0" err="1" smtClean="0"/>
              <a:t>have</a:t>
            </a:r>
            <a:r>
              <a:rPr lang="cs-CZ" sz="2000" dirty="0" smtClean="0"/>
              <a:t> not </a:t>
            </a:r>
            <a:r>
              <a:rPr lang="cs-CZ" sz="2000" dirty="0" err="1" smtClean="0"/>
              <a:t>legs</a:t>
            </a:r>
            <a:r>
              <a:rPr lang="en-GB" sz="2000" dirty="0" smtClean="0"/>
              <a:t>.</a:t>
            </a:r>
            <a:r>
              <a:rPr lang="cs-CZ" sz="2000" dirty="0" smtClean="0"/>
              <a:t> </a:t>
            </a:r>
            <a:r>
              <a:rPr lang="cs-CZ" sz="2000" dirty="0" err="1" smtClean="0"/>
              <a:t>I´m</a:t>
            </a:r>
            <a:r>
              <a:rPr lang="cs-CZ" sz="2000" dirty="0" smtClean="0"/>
              <a:t> </a:t>
            </a:r>
            <a:r>
              <a:rPr lang="cs-CZ" sz="2000" dirty="0" err="1" smtClean="0"/>
              <a:t>dangerous</a:t>
            </a:r>
            <a:r>
              <a:rPr lang="cs-CZ" sz="2000" dirty="0" smtClean="0"/>
              <a:t>.</a:t>
            </a:r>
          </a:p>
          <a:p>
            <a:r>
              <a:rPr lang="cs-CZ" sz="2400" dirty="0" smtClean="0"/>
              <a:t>_ _ _ _ _ 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5303508" y="592157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303507" y="5793925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455907" y="4544911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455908" y="3235070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263333" y="1903704"/>
            <a:ext cx="543551" cy="727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524600" y="392630"/>
            <a:ext cx="2223864" cy="1603393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Nápověda:</a:t>
            </a:r>
          </a:p>
          <a:p>
            <a:r>
              <a:rPr lang="cs-CZ" sz="2000" dirty="0" err="1" smtClean="0"/>
              <a:t>snake</a:t>
            </a:r>
            <a:r>
              <a:rPr lang="cs-CZ" sz="2000" dirty="0" smtClean="0"/>
              <a:t>, </a:t>
            </a:r>
            <a:r>
              <a:rPr lang="cs-CZ" sz="2000" dirty="0" err="1" smtClean="0"/>
              <a:t>crocodile</a:t>
            </a:r>
            <a:r>
              <a:rPr lang="cs-CZ" sz="2000" dirty="0" smtClean="0"/>
              <a:t>, </a:t>
            </a:r>
            <a:r>
              <a:rPr lang="cs-CZ" sz="2000" dirty="0" err="1" smtClean="0"/>
              <a:t>bear</a:t>
            </a:r>
            <a:r>
              <a:rPr lang="cs-CZ" sz="2000" dirty="0" smtClean="0"/>
              <a:t>, </a:t>
            </a:r>
            <a:r>
              <a:rPr lang="cs-CZ" sz="2000" dirty="0" err="1" smtClean="0"/>
              <a:t>monkey</a:t>
            </a:r>
            <a:r>
              <a:rPr lang="cs-CZ" sz="2000" dirty="0" smtClean="0"/>
              <a:t>, </a:t>
            </a:r>
            <a:r>
              <a:rPr lang="cs-CZ" sz="2000" dirty="0" err="1" smtClean="0"/>
              <a:t>elephant</a:t>
            </a:r>
            <a:r>
              <a:rPr lang="cs-CZ" sz="2000" dirty="0" smtClean="0"/>
              <a:t> 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0927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558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ošky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356</Words>
  <Application>Microsoft Office PowerPoint</Application>
  <PresentationFormat>Předvádění na obrazovce (4:3)</PresentationFormat>
  <Paragraphs>98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Došky</vt:lpstr>
      <vt:lpstr>Prezentace aplikace PowerPoint</vt:lpstr>
      <vt:lpstr>Anotace</vt:lpstr>
      <vt:lpstr>WILD ANIMALS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Markéta Březinová</cp:lastModifiedBy>
  <cp:revision>43</cp:revision>
  <dcterms:created xsi:type="dcterms:W3CDTF">2011-06-20T10:40:08Z</dcterms:created>
  <dcterms:modified xsi:type="dcterms:W3CDTF">2013-03-08T16:24:15Z</dcterms:modified>
</cp:coreProperties>
</file>