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9" r:id="rId2"/>
    <p:sldId id="268" r:id="rId3"/>
    <p:sldId id="256" r:id="rId4"/>
    <p:sldId id="257" r:id="rId5"/>
    <p:sldId id="261" r:id="rId6"/>
    <p:sldId id="262" r:id="rId7"/>
    <p:sldId id="264" r:id="rId8"/>
    <p:sldId id="266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53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dirty="0" smtClean="0"/>
            <a:t>VY_32_INOVACE_AJ_05_CLOTHES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Markéta Březinová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Oblečení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C4A89A-9C06-4AD6-8890-1944CA4219D0}" type="presOf" srcId="{D1D4F407-5343-4D3F-B5B9-D407B03CAEB4}" destId="{D005CE8C-CC26-4C3E-AC11-E15060ECD759}" srcOrd="0" destOrd="0" presId="urn:microsoft.com/office/officeart/2005/8/layout/target3"/>
    <dgm:cxn modelId="{712C33E8-0393-4D10-B922-ECCB8DC1B83D}" type="presOf" srcId="{D8197B8C-B260-4A16-BDF4-0947B075E274}" destId="{5A5FFA88-C948-4069-8E93-59FA12366E83}" srcOrd="1" destOrd="0" presId="urn:microsoft.com/office/officeart/2005/8/layout/target3"/>
    <dgm:cxn modelId="{F8BD551B-569F-4E37-A9CD-D3EFA630CF0D}" type="presOf" srcId="{D1B46980-6531-4606-95E6-44980827E919}" destId="{6140AFEC-043D-4C43-A2F9-D0F5331DF3A3}" srcOrd="0" destOrd="0" presId="urn:microsoft.com/office/officeart/2005/8/layout/target3"/>
    <dgm:cxn modelId="{FFF4EED4-9459-4A78-A9FF-937BE8E4FDAD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342169-4D99-451A-A592-7A81FE411633}" type="presOf" srcId="{4C35D32F-0EAB-4CD7-82EE-45574DC2A586}" destId="{8BEBB6EC-1DAA-4CAC-8A25-BC0FCBD5DBD5}" srcOrd="0" destOrd="0" presId="urn:microsoft.com/office/officeart/2005/8/layout/target3"/>
    <dgm:cxn modelId="{E3347B3A-C5B9-47E5-9F3D-0A05D2BD9510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8E945EC-E3EA-4242-B857-11CC7935D59E}" type="presOf" srcId="{757F3AB3-0718-4624-B441-E567A8F0AB56}" destId="{333A1088-737F-45CB-B68E-254E46348037}" srcOrd="0" destOrd="0" presId="urn:microsoft.com/office/officeart/2005/8/layout/target3"/>
    <dgm:cxn modelId="{59ACBBA2-B4C2-449C-9B7F-E27919F4D692}" type="presOf" srcId="{B651F6E3-6281-48DB-9319-2AEAFDAE7572}" destId="{619D679B-A015-4ECF-8348-D1034C574F40}" srcOrd="0" destOrd="0" presId="urn:microsoft.com/office/officeart/2005/8/layout/target3"/>
    <dgm:cxn modelId="{A92A88E8-FD1D-44E8-A932-D10EE1CD6D00}" type="presOf" srcId="{D1B46980-6531-4606-95E6-44980827E919}" destId="{2BE915AB-18AA-4053-B92C-3BFC9ED204BB}" srcOrd="1" destOrd="0" presId="urn:microsoft.com/office/officeart/2005/8/layout/target3"/>
    <dgm:cxn modelId="{DE2CB463-CB9A-4B15-9348-67BAA2371CB3}" type="presOf" srcId="{B651F6E3-6281-48DB-9319-2AEAFDAE7572}" destId="{6BB5E863-4638-4E1D-BFDE-399D028AC4ED}" srcOrd="1" destOrd="0" presId="urn:microsoft.com/office/officeart/2005/8/layout/target3"/>
    <dgm:cxn modelId="{0ADE50A7-1A42-43FB-9D3F-49E65A1D31F9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C63D7A4-85CE-4420-A6CD-17F06E12CA57}" type="presParOf" srcId="{333A1088-737F-45CB-B68E-254E46348037}" destId="{F5ABB229-8D3B-4694-996A-96F23CF14429}" srcOrd="0" destOrd="0" presId="urn:microsoft.com/office/officeart/2005/8/layout/target3"/>
    <dgm:cxn modelId="{975F0871-98C1-484F-8A5E-3D495BC4295D}" type="presParOf" srcId="{333A1088-737F-45CB-B68E-254E46348037}" destId="{F41139FD-01EE-4571-8B17-4FB00FC51163}" srcOrd="1" destOrd="0" presId="urn:microsoft.com/office/officeart/2005/8/layout/target3"/>
    <dgm:cxn modelId="{C8AFD468-80A4-4DA6-8F68-B9F487786E8A}" type="presParOf" srcId="{333A1088-737F-45CB-B68E-254E46348037}" destId="{D005CE8C-CC26-4C3E-AC11-E15060ECD759}" srcOrd="2" destOrd="0" presId="urn:microsoft.com/office/officeart/2005/8/layout/target3"/>
    <dgm:cxn modelId="{C469EE43-3644-41E7-8766-1CA300B380A3}" type="presParOf" srcId="{333A1088-737F-45CB-B68E-254E46348037}" destId="{2C702D82-9B77-49B7-9568-BB8EB47C3372}" srcOrd="3" destOrd="0" presId="urn:microsoft.com/office/officeart/2005/8/layout/target3"/>
    <dgm:cxn modelId="{42931A98-F978-4BC6-B363-CAF2312C5EF5}" type="presParOf" srcId="{333A1088-737F-45CB-B68E-254E46348037}" destId="{A52A0455-90FF-4808-ABD0-F02540D31D5A}" srcOrd="4" destOrd="0" presId="urn:microsoft.com/office/officeart/2005/8/layout/target3"/>
    <dgm:cxn modelId="{B0734220-301E-44E7-8B00-676D29D1A651}" type="presParOf" srcId="{333A1088-737F-45CB-B68E-254E46348037}" destId="{6140AFEC-043D-4C43-A2F9-D0F5331DF3A3}" srcOrd="5" destOrd="0" presId="urn:microsoft.com/office/officeart/2005/8/layout/target3"/>
    <dgm:cxn modelId="{9B18446B-F96B-4E98-849F-95B77E8E0333}" type="presParOf" srcId="{333A1088-737F-45CB-B68E-254E46348037}" destId="{9358AC05-5D7D-4327-9F80-1AD486AEA664}" srcOrd="6" destOrd="0" presId="urn:microsoft.com/office/officeart/2005/8/layout/target3"/>
    <dgm:cxn modelId="{9FC72B13-53D0-4D64-9BDB-D3DB571641F3}" type="presParOf" srcId="{333A1088-737F-45CB-B68E-254E46348037}" destId="{313FC574-E1CD-4FB4-B054-0B805CE0447D}" srcOrd="7" destOrd="0" presId="urn:microsoft.com/office/officeart/2005/8/layout/target3"/>
    <dgm:cxn modelId="{E3D08762-17D6-429F-B2F2-BFF360E233B0}" type="presParOf" srcId="{333A1088-737F-45CB-B68E-254E46348037}" destId="{619D679B-A015-4ECF-8348-D1034C574F40}" srcOrd="8" destOrd="0" presId="urn:microsoft.com/office/officeart/2005/8/layout/target3"/>
    <dgm:cxn modelId="{C27D4E58-A0E0-4800-A565-9840FE317A24}" type="presParOf" srcId="{333A1088-737F-45CB-B68E-254E46348037}" destId="{322283A8-4A27-4CDA-BAE3-F381106A9174}" srcOrd="9" destOrd="0" presId="urn:microsoft.com/office/officeart/2005/8/layout/target3"/>
    <dgm:cxn modelId="{41E7739D-59C7-4B6C-9D94-A15EA182A291}" type="presParOf" srcId="{333A1088-737F-45CB-B68E-254E46348037}" destId="{FFC9F71D-1B4F-4AD9-A4A6-86ADEFC8AF5C}" srcOrd="10" destOrd="0" presId="urn:microsoft.com/office/officeart/2005/8/layout/target3"/>
    <dgm:cxn modelId="{2D2B0323-B21D-4F14-A226-07BF78992EAD}" type="presParOf" srcId="{333A1088-737F-45CB-B68E-254E46348037}" destId="{25B08C86-7E15-44DC-BE7F-FFB55DD49D12}" srcOrd="11" destOrd="0" presId="urn:microsoft.com/office/officeart/2005/8/layout/target3"/>
    <dgm:cxn modelId="{02BCFF43-2217-499B-BFC9-C82183CA2787}" type="presParOf" srcId="{333A1088-737F-45CB-B68E-254E46348037}" destId="{76644BE8-9D7C-4C09-B250-3D10AF48CBB7}" srcOrd="12" destOrd="0" presId="urn:microsoft.com/office/officeart/2005/8/layout/target3"/>
    <dgm:cxn modelId="{DD0C26F3-0252-496A-872B-E22D5FA08D09}" type="presParOf" srcId="{333A1088-737F-45CB-B68E-254E46348037}" destId="{EE85B701-7295-41C0-BA7A-34D3756A2AE6}" srcOrd="13" destOrd="0" presId="urn:microsoft.com/office/officeart/2005/8/layout/target3"/>
    <dgm:cxn modelId="{61DF5330-E60D-401A-A78D-0B9F4BA524B9}" type="presParOf" srcId="{333A1088-737F-45CB-B68E-254E46348037}" destId="{8BEBB6EC-1DAA-4CAC-8A25-BC0FCBD5DBD5}" srcOrd="14" destOrd="0" presId="urn:microsoft.com/office/officeart/2005/8/layout/target3"/>
    <dgm:cxn modelId="{9E2D1E35-885D-4B91-9D8A-C4A7F706A4DE}" type="presParOf" srcId="{333A1088-737F-45CB-B68E-254E46348037}" destId="{AED2198E-93D5-4001-81B4-73124B309672}" srcOrd="15" destOrd="0" presId="urn:microsoft.com/office/officeart/2005/8/layout/target3"/>
    <dgm:cxn modelId="{85C60AE6-22FB-4C10-9C7F-C48D4279D9BE}" type="presParOf" srcId="{333A1088-737F-45CB-B68E-254E46348037}" destId="{2BE915AB-18AA-4053-B92C-3BFC9ED204BB}" srcOrd="16" destOrd="0" presId="urn:microsoft.com/office/officeart/2005/8/layout/target3"/>
    <dgm:cxn modelId="{255ED637-72E2-4638-9859-A4E605848354}" type="presParOf" srcId="{333A1088-737F-45CB-B68E-254E46348037}" destId="{6BB5E863-4638-4E1D-BFDE-399D028AC4ED}" srcOrd="17" destOrd="0" presId="urn:microsoft.com/office/officeart/2005/8/layout/target3"/>
    <dgm:cxn modelId="{34D75717-4FDC-4243-B27A-DF145E7D318C}" type="presParOf" srcId="{333A1088-737F-45CB-B68E-254E46348037}" destId="{5A5FFA88-C948-4069-8E93-59FA12366E83}" srcOrd="18" destOrd="0" presId="urn:microsoft.com/office/officeart/2005/8/layout/target3"/>
    <dgm:cxn modelId="{0E9B6883-2B42-48FF-AB5E-FD0B649C295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84376" cy="33843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76462" y="0"/>
          <a:ext cx="6444716" cy="3384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676462" y="0"/>
        <a:ext cx="6444716" cy="541500"/>
      </dsp:txXfrm>
    </dsp:sp>
    <dsp:sp modelId="{A52A0455-90FF-4808-ABD0-F02540D31D5A}">
      <dsp:nvSpPr>
        <dsp:cNvPr id="0" name=""/>
        <dsp:cNvSpPr/>
      </dsp:nvSpPr>
      <dsp:spPr>
        <a:xfrm>
          <a:off x="355359" y="541500"/>
          <a:ext cx="2673657" cy="26736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92188" y="541500"/>
          <a:ext cx="6444716" cy="2673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Markéta Březinová</a:t>
          </a:r>
          <a:endParaRPr lang="cs-CZ" sz="2000" kern="1200" dirty="0"/>
        </a:p>
      </dsp:txBody>
      <dsp:txXfrm>
        <a:off x="1692188" y="541500"/>
        <a:ext cx="6444716" cy="541500"/>
      </dsp:txXfrm>
    </dsp:sp>
    <dsp:sp modelId="{313FC574-E1CD-4FB4-B054-0B805CE0447D}">
      <dsp:nvSpPr>
        <dsp:cNvPr id="0" name=""/>
        <dsp:cNvSpPr/>
      </dsp:nvSpPr>
      <dsp:spPr>
        <a:xfrm>
          <a:off x="710718" y="1083000"/>
          <a:ext cx="1962938" cy="19629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92188" y="1083000"/>
          <a:ext cx="6444716" cy="19629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dirty="0" smtClean="0"/>
            <a:t>VY_32_INOVACE_AJ_05_CLOTHES</a:t>
          </a:r>
          <a:endParaRPr lang="cs-CZ" sz="2000" kern="1200" dirty="0"/>
        </a:p>
      </dsp:txBody>
      <dsp:txXfrm>
        <a:off x="1692188" y="1083000"/>
        <a:ext cx="6444716" cy="541500"/>
      </dsp:txXfrm>
    </dsp:sp>
    <dsp:sp modelId="{FFC9F71D-1B4F-4AD9-A4A6-86ADEFC8AF5C}">
      <dsp:nvSpPr>
        <dsp:cNvPr id="0" name=""/>
        <dsp:cNvSpPr/>
      </dsp:nvSpPr>
      <dsp:spPr>
        <a:xfrm>
          <a:off x="1066078" y="1624500"/>
          <a:ext cx="1252219" cy="12522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42885" y="1626140"/>
          <a:ext cx="6444716" cy="1252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Oblečení</a:t>
          </a:r>
          <a:endParaRPr lang="cs-CZ" sz="2000" kern="1200" dirty="0"/>
        </a:p>
      </dsp:txBody>
      <dsp:txXfrm>
        <a:off x="1642885" y="1626140"/>
        <a:ext cx="6444716" cy="541500"/>
      </dsp:txXfrm>
    </dsp:sp>
    <dsp:sp modelId="{EE85B701-7295-41C0-BA7A-34D3756A2AE6}">
      <dsp:nvSpPr>
        <dsp:cNvPr id="0" name=""/>
        <dsp:cNvSpPr/>
      </dsp:nvSpPr>
      <dsp:spPr>
        <a:xfrm>
          <a:off x="1421437" y="2166000"/>
          <a:ext cx="541500" cy="5415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92188" y="2166000"/>
          <a:ext cx="6444716" cy="5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692188" y="2166000"/>
        <a:ext cx="6444716" cy="54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766500A-A2B6-448B-8079-37C282ACBF74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446C62B-5C8B-4871-8E80-AB16A5C4576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wmf"/><Relationship Id="rId7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3.wmf"/><Relationship Id="rId7" Type="http://schemas.openxmlformats.org/officeDocument/2006/relationships/image" Target="../media/image25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9455368"/>
              </p:ext>
            </p:extLst>
          </p:nvPr>
        </p:nvGraphicFramePr>
        <p:xfrm>
          <a:off x="691952" y="1061120"/>
          <a:ext cx="81369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112" y="48962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689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Druh učebního materiálu: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Prezentace na interaktivní tabuli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Anotace: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Prezentace slouží k výkladu nebo procvičení slovní zásoby na téma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oblečení, žáci tvoří jednoduché věty.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oučástí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je jednoduchý úkol, kde si žáci procvičí formou přiřazování názvy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částí oblečení. 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Očekávaný výstup: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Seznámit se s učivem, upevnit a prohloubit znalosti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Inovace: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Žáci se stávají aktivnějšími , materiál slouží k motivaci 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Ročník:</a:t>
            </a:r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8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. ročník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Materiál ověřen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: 21.2.2012</a:t>
            </a:r>
            <a:endParaRPr lang="cs-CZ" sz="20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25389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err="1" smtClean="0"/>
              <a:t>Clothes</a:t>
            </a:r>
            <a:endParaRPr lang="cs-CZ" sz="4800" b="1" dirty="0"/>
          </a:p>
        </p:txBody>
      </p:sp>
      <p:pic>
        <p:nvPicPr>
          <p:cNvPr id="4" name="Picture 2" descr="C:\Users\Ucitel\AppData\Local\Microsoft\Windows\Temporary Internet Files\Content.IE5\JI25TJL0\MP90042305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4"/>
          <a:stretch/>
        </p:blipFill>
        <p:spPr bwMode="auto">
          <a:xfrm>
            <a:off x="3059832" y="980728"/>
            <a:ext cx="5489848" cy="500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38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nk T 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2888" y="-26052463"/>
            <a:ext cx="26003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lank T 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05288" y="-25900063"/>
            <a:ext cx="26003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lank T 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57688" y="-25747663"/>
            <a:ext cx="26003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lank T 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10088" y="-25595263"/>
            <a:ext cx="26003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Winter Hat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2888" y="-26052463"/>
            <a:ext cx="2857500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257" y="354314"/>
            <a:ext cx="1792991" cy="1792991"/>
          </a:xfrm>
          <a:prstGeom prst="rect">
            <a:avLst/>
          </a:prstGeom>
        </p:spPr>
      </p:pic>
      <p:pic>
        <p:nvPicPr>
          <p:cNvPr id="4" name="Picture 6" descr="C:\Users\Ucitel\AppData\Local\Microsoft\Windows\Temporary Internet Files\Content.IE5\ZQDVG2MH\MP900438969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5" t="32953"/>
          <a:stretch/>
        </p:blipFill>
        <p:spPr bwMode="auto">
          <a:xfrm>
            <a:off x="1269779" y="3557125"/>
            <a:ext cx="1730912" cy="194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C:\Users\Ucitel\AppData\Local\Microsoft\Windows\Temporary Internet Files\Content.IE5\8NWSSWIC\MC9000570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06" y="509637"/>
            <a:ext cx="1832458" cy="161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9" descr="C:\Users\01K8\AppData\Local\Microsoft\Windows\Temporary Internet Files\Content.IE5\URT028SZ\MC9001133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764704"/>
            <a:ext cx="1180359" cy="144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755576" y="2492896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T-</a:t>
            </a:r>
            <a:r>
              <a:rPr lang="cs-CZ" dirty="0" err="1" smtClean="0"/>
              <a:t>shirt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423335" y="5619316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jacket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948264" y="1066143"/>
            <a:ext cx="1728192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sweatshirt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016055" y="2428364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shirt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592393" y="4389705"/>
            <a:ext cx="8397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bunda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22019" y="4041646"/>
            <a:ext cx="4464496" cy="1938992"/>
          </a:xfrm>
          <a:prstGeom prst="rect">
            <a:avLst/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I </a:t>
            </a:r>
            <a:r>
              <a:rPr lang="cs-CZ" sz="2000" dirty="0" err="1" smtClean="0"/>
              <a:t>am</a:t>
            </a:r>
            <a:r>
              <a:rPr lang="cs-CZ" sz="2000" dirty="0" smtClean="0"/>
              <a:t>                   a </a:t>
            </a:r>
            <a:r>
              <a:rPr lang="cs-CZ" sz="2000" dirty="0" err="1" smtClean="0"/>
              <a:t>grey</a:t>
            </a:r>
            <a:r>
              <a:rPr lang="cs-CZ" sz="2000" dirty="0" smtClean="0"/>
              <a:t> </a:t>
            </a:r>
            <a:r>
              <a:rPr lang="cs-CZ" sz="2000" dirty="0" err="1" smtClean="0"/>
              <a:t>sweater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err="1" smtClean="0"/>
              <a:t>You</a:t>
            </a:r>
            <a:r>
              <a:rPr lang="cs-CZ" sz="2000" dirty="0" smtClean="0"/>
              <a:t> are  </a:t>
            </a:r>
            <a:r>
              <a:rPr lang="cs-CZ" sz="2000" dirty="0" err="1" smtClean="0">
                <a:solidFill>
                  <a:srgbClr val="FF0000"/>
                </a:solidFill>
              </a:rPr>
              <a:t>wearing</a:t>
            </a:r>
            <a:r>
              <a:rPr lang="cs-CZ" sz="2000" dirty="0" smtClean="0">
                <a:solidFill>
                  <a:srgbClr val="FF0000"/>
                </a:solidFill>
              </a:rPr>
              <a:t>  </a:t>
            </a:r>
            <a:r>
              <a:rPr lang="cs-CZ" sz="2000" dirty="0" smtClean="0">
                <a:solidFill>
                  <a:schemeClr val="tx1"/>
                </a:solidFill>
              </a:rPr>
              <a:t>a green </a:t>
            </a:r>
            <a:r>
              <a:rPr lang="cs-CZ" sz="2000" dirty="0" err="1" smtClean="0">
                <a:solidFill>
                  <a:schemeClr val="tx1"/>
                </a:solidFill>
              </a:rPr>
              <a:t>shirt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sz="2000" dirty="0" smtClean="0"/>
              <a:t>         (nosit, oblékat)</a:t>
            </a:r>
          </a:p>
          <a:p>
            <a:r>
              <a:rPr lang="cs-CZ" sz="2000" dirty="0" smtClean="0"/>
              <a:t>He </a:t>
            </a:r>
            <a:r>
              <a:rPr lang="cs-CZ" sz="2000" dirty="0" err="1" smtClean="0"/>
              <a:t>is</a:t>
            </a:r>
            <a:r>
              <a:rPr lang="cs-CZ" sz="2000" dirty="0" smtClean="0"/>
              <a:t>, 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                </a:t>
            </a:r>
            <a:r>
              <a:rPr lang="cs-CZ" sz="2000" dirty="0" smtClean="0">
                <a:solidFill>
                  <a:schemeClr val="tx1"/>
                </a:solidFill>
              </a:rPr>
              <a:t>a </a:t>
            </a:r>
            <a:r>
              <a:rPr lang="cs-CZ" sz="2000" dirty="0" err="1" smtClean="0">
                <a:solidFill>
                  <a:schemeClr val="tx1"/>
                </a:solidFill>
              </a:rPr>
              <a:t>black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jacket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,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endParaRPr lang="cs-CZ" sz="2000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4590493" y="4287186"/>
            <a:ext cx="488274" cy="44107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5271267" y="5284836"/>
            <a:ext cx="128233" cy="46386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590493" y="6093296"/>
            <a:ext cx="2880319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Wear</a:t>
            </a:r>
            <a:r>
              <a:rPr lang="cs-CZ" dirty="0" smtClean="0"/>
              <a:t> – nosit, oblékat</a:t>
            </a:r>
            <a:endParaRPr lang="cs-CZ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008" y="2419628"/>
            <a:ext cx="1300195" cy="1453016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6732240" y="2996952"/>
            <a:ext cx="1477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sweater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74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9" grpId="0" animBg="1"/>
      <p:bldP spid="41" grpId="0" animBg="1"/>
      <p:bldP spid="42" grpId="0" animBg="1"/>
      <p:bldP spid="14" grpId="0" animBg="1"/>
      <p:bldP spid="24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 descr="C:\Users\01K8\AppData\Local\Microsoft\Windows\Temporary Internet Files\Content.IE5\Q083PEJE\MC9000570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043" y="483243"/>
            <a:ext cx="1084970" cy="2724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01K8\AppData\Local\Microsoft\Windows\Temporary Internet Files\Content.IE5\1YPFCFQL\MC9003511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08720"/>
            <a:ext cx="1260908" cy="126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01K8\AppData\Local\Microsoft\Windows\Temporary Internet Files\Content.IE5\5A1KTFLM\MC900113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1708"/>
            <a:ext cx="1221732" cy="249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citel\AppData\Local\Microsoft\Windows\Temporary Internet Files\Content.IE5\MU800TLH\MC9001132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39" y="3363351"/>
            <a:ext cx="1401190" cy="256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01K8\AppData\Local\Microsoft\Windows\Temporary Internet Files\Content.IE5\5A1KTFLM\MC9001133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324" y="3319095"/>
            <a:ext cx="1533051" cy="1467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640365"/>
            <a:ext cx="1356410" cy="164864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920898" y="1737009"/>
            <a:ext cx="911376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jeans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6060" y="4095355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skirt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32274" y="5438490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blouse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29737" y="6084717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dress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18119" y="476672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shorts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51175" y="661338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trousers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02850" y="4884389"/>
            <a:ext cx="3559177" cy="1569660"/>
          </a:xfrm>
          <a:prstGeom prst="rect">
            <a:avLst/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Form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sentences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                             …</a:t>
            </a:r>
          </a:p>
          <a:p>
            <a:endParaRPr lang="cs-CZ" sz="1200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 are            </a:t>
            </a:r>
            <a:r>
              <a:rPr lang="cs-CZ" dirty="0" err="1" smtClean="0">
                <a:solidFill>
                  <a:srgbClr val="FF0000"/>
                </a:solidFill>
              </a:rPr>
              <a:t>wearing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>
                <a:solidFill>
                  <a:schemeClr val="tx1"/>
                </a:solidFill>
              </a:rPr>
              <a:t>…</a:t>
            </a:r>
          </a:p>
          <a:p>
            <a:endParaRPr lang="cs-CZ" sz="1200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/>
              <a:t>	 </a:t>
            </a:r>
            <a:r>
              <a:rPr lang="cs-CZ" dirty="0" smtClean="0"/>
              <a:t>  …</a:t>
            </a:r>
            <a:endParaRPr lang="cs-CZ" dirty="0"/>
          </a:p>
        </p:txBody>
      </p:sp>
      <p:pic>
        <p:nvPicPr>
          <p:cNvPr id="16" name="Picture 4" descr="C:\Users\01K8\AppData\Local\Microsoft\Windows\Temporary Internet Files\Content.IE5\60AHWI53\MC9001998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378" y="1701888"/>
            <a:ext cx="836520" cy="133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085983" y="2638366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socks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432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C:\Users\01K8\AppData\Local\Microsoft\Windows\Temporary Internet Files\Content.IE5\IT4VEP02\MP9003866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564" y="690816"/>
            <a:ext cx="1684220" cy="120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2" descr="C:\Users\01K8\AppData\Local\Microsoft\Windows\Temporary Internet Files\Content.IE5\URT028SZ\MC9003314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58" y="690816"/>
            <a:ext cx="1786998" cy="137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5" descr="C:\Users\01K8\AppData\Local\Microsoft\Windows\Temporary Internet Files\Content.IE5\1YPFCFQL\MC900113332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95" b="7213"/>
          <a:stretch/>
        </p:blipFill>
        <p:spPr bwMode="auto">
          <a:xfrm>
            <a:off x="3347864" y="1405153"/>
            <a:ext cx="1354735" cy="151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01K8\AppData\Local\Microsoft\Windows\Temporary Internet Files\Content.IE5\Q083PEJE\MP9003415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031" y="3840583"/>
            <a:ext cx="1182035" cy="165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55576" y="2492896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scarf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4653660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hat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321636" y="1106855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gloves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635896" y="3140968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cap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0625" y="4669112"/>
            <a:ext cx="3559177" cy="1569660"/>
          </a:xfrm>
          <a:prstGeom prst="rect">
            <a:avLst/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Form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sentences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  </a:t>
            </a:r>
            <a:r>
              <a:rPr lang="cs-CZ" sz="1600" dirty="0" smtClean="0"/>
              <a:t>(a </a:t>
            </a:r>
            <a:r>
              <a:rPr lang="cs-CZ" sz="1600" dirty="0" err="1" smtClean="0"/>
              <a:t>yellow</a:t>
            </a:r>
            <a:r>
              <a:rPr lang="cs-CZ" sz="1600" dirty="0" smtClean="0"/>
              <a:t> cap) </a:t>
            </a:r>
            <a:r>
              <a:rPr lang="cs-CZ" dirty="0" smtClean="0"/>
              <a:t>…</a:t>
            </a:r>
          </a:p>
          <a:p>
            <a:endParaRPr lang="cs-CZ" sz="1200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 </a:t>
            </a:r>
            <a:r>
              <a:rPr lang="cs-CZ" dirty="0" smtClean="0">
                <a:solidFill>
                  <a:schemeClr val="tx1"/>
                </a:solidFill>
              </a:rPr>
              <a:t>…</a:t>
            </a:r>
          </a:p>
          <a:p>
            <a:endParaRPr lang="cs-CZ" sz="1200" dirty="0" smtClean="0"/>
          </a:p>
          <a:p>
            <a:r>
              <a:rPr lang="cs-CZ" dirty="0" smtClean="0"/>
              <a:t>He, </a:t>
            </a:r>
            <a:r>
              <a:rPr lang="cs-CZ" dirty="0" err="1" smtClean="0"/>
              <a:t>she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has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/>
              <a:t>  …</a:t>
            </a:r>
            <a:endParaRPr lang="cs-CZ" dirty="0"/>
          </a:p>
        </p:txBody>
      </p:sp>
      <p:pic>
        <p:nvPicPr>
          <p:cNvPr id="16" name="Picture 7" descr="C:\Users\Ucitel\AppData\Local\Microsoft\Windows\Temporary Internet Files\Content.IE5\2BJ649U4\MP900387627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9" t="5661" r="4719" b="4707"/>
          <a:stretch/>
        </p:blipFill>
        <p:spPr bwMode="auto">
          <a:xfrm>
            <a:off x="5652120" y="2486147"/>
            <a:ext cx="1708065" cy="124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617968" y="3840583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shoes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62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 descr="C:\Users\01K8\AppData\Local\Microsoft\Windows\Temporary Internet Files\Content.IE5\Q083PEJE\MC9000570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840" y="667909"/>
            <a:ext cx="758394" cy="190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citel\AppData\Local\Microsoft\Windows\Temporary Internet Files\Content.IE5\MU800TLH\MC900113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599" y="4137513"/>
            <a:ext cx="1102460" cy="202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01K8\AppData\Local\Microsoft\Windows\Temporary Internet Files\Content.IE5\5A1KTFLM\MC9001133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859" y="2020282"/>
            <a:ext cx="1343006" cy="128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193" y="5125784"/>
            <a:ext cx="981467" cy="1192921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900285" y="4293096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skirt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36183" y="3561783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blouse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64461" y="5722245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dress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6217" y="2136184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trousers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24386" y="1402046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shoes</a:t>
            </a:r>
            <a:endParaRPr lang="cs-CZ" dirty="0"/>
          </a:p>
        </p:txBody>
      </p:sp>
      <p:pic>
        <p:nvPicPr>
          <p:cNvPr id="23" name="Picture 7" descr="C:\Users\Ucitel\AppData\Local\Microsoft\Windows\Temporary Internet Files\Content.IE5\2BJ649U4\MP900387627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9" t="5661" r="4719" b="4707"/>
          <a:stretch/>
        </p:blipFill>
        <p:spPr bwMode="auto">
          <a:xfrm>
            <a:off x="6334899" y="2780928"/>
            <a:ext cx="1435860" cy="104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3029729" y="483243"/>
            <a:ext cx="2262351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MATCH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4" name="Picture 13" descr="C:\Users\01K8\AppData\Local\Microsoft\Windows\Temporary Internet Files\Content.IE5\1YPFCFQL\MC9003511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466" y="724770"/>
            <a:ext cx="1116267" cy="112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3789041" y="2871638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shorts</a:t>
            </a:r>
            <a:endParaRPr lang="cs-CZ" dirty="0"/>
          </a:p>
        </p:txBody>
      </p:sp>
      <p:pic>
        <p:nvPicPr>
          <p:cNvPr id="17" name="Picture 27" descr="C:\Users\01K8\AppData\Local\Microsoft\Windows\Temporary Internet Files\Content.IE5\IT4VEP02\MP90038667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645" y="3746449"/>
            <a:ext cx="1684220" cy="120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892854" y="4964823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gloves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448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01K8\AppData\Local\Microsoft\Windows\Temporary Internet Files\Content.IE5\60AHWI53\MC9001998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869" y="1912534"/>
            <a:ext cx="836520" cy="133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07891" y="1364673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socks</a:t>
            </a:r>
            <a:endParaRPr lang="cs-CZ" dirty="0"/>
          </a:p>
        </p:txBody>
      </p:sp>
      <p:pic>
        <p:nvPicPr>
          <p:cNvPr id="6" name="Picture 14" descr="C:\Users\01K8\AppData\Local\Microsoft\Windows\Temporary Internet Files\Content.IE5\5A1KTFLM\MC900113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744" y="742764"/>
            <a:ext cx="789973" cy="161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62777" y="742764"/>
            <a:ext cx="911376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jeans</a:t>
            </a:r>
            <a:endParaRPr lang="cs-CZ" dirty="0"/>
          </a:p>
        </p:txBody>
      </p:sp>
      <p:pic>
        <p:nvPicPr>
          <p:cNvPr id="8" name="Picture 10" descr="C:\Users\Ucitel\AppData\Local\Microsoft\Windows\Temporary Internet Files\Content.IE5\8NWSSWIC\MC9000570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78210"/>
            <a:ext cx="1362009" cy="119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607891" y="1986582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T-</a:t>
            </a:r>
            <a:r>
              <a:rPr lang="cs-CZ" dirty="0" err="1" smtClean="0"/>
              <a:t>shirt</a:t>
            </a:r>
            <a:endParaRPr lang="cs-CZ" dirty="0"/>
          </a:p>
        </p:txBody>
      </p:sp>
      <p:pic>
        <p:nvPicPr>
          <p:cNvPr id="10" name="Picture 19" descr="C:\Users\01K8\AppData\Local\Microsoft\Windows\Temporary Internet Files\Content.IE5\URT028SZ\MC90011331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9278"/>
            <a:ext cx="867753" cy="106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668481" y="2792692"/>
            <a:ext cx="1174963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shirt</a:t>
            </a:r>
            <a:endParaRPr lang="cs-CZ" dirty="0"/>
          </a:p>
        </p:txBody>
      </p:sp>
      <p:pic>
        <p:nvPicPr>
          <p:cNvPr id="12" name="Picture 35" descr="C:\Users\01K8\AppData\Local\Microsoft\Windows\Temporary Internet Files\Content.IE5\1YPFCFQL\MC900113332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95" b="7213"/>
          <a:stretch/>
        </p:blipFill>
        <p:spPr bwMode="auto">
          <a:xfrm>
            <a:off x="2189593" y="3356992"/>
            <a:ext cx="959703" cy="107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759517" y="4225513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cap</a:t>
            </a:r>
            <a:endParaRPr lang="cs-CZ" dirty="0"/>
          </a:p>
        </p:txBody>
      </p:sp>
      <p:pic>
        <p:nvPicPr>
          <p:cNvPr id="14" name="Picture 10" descr="C:\Users\01K8\AppData\Local\Microsoft\Windows\Temporary Internet Files\Content.IE5\Q083PEJE\MP90034154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953" y="2977358"/>
            <a:ext cx="890350" cy="124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3759517" y="3419848"/>
            <a:ext cx="1083927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hat</a:t>
            </a:r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091" y="4797152"/>
            <a:ext cx="934623" cy="1044476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3762777" y="4950058"/>
            <a:ext cx="1477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sweater</a:t>
            </a:r>
            <a:endParaRPr lang="cs-CZ" dirty="0"/>
          </a:p>
        </p:txBody>
      </p:sp>
      <p:pic>
        <p:nvPicPr>
          <p:cNvPr id="18" name="Picture 6" descr="C:\Users\Ucitel\AppData\Local\Microsoft\Windows\Temporary Internet Files\Content.IE5\ZQDVG2MH\MP900438969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5" t="32953"/>
          <a:stretch/>
        </p:blipFill>
        <p:spPr bwMode="auto">
          <a:xfrm>
            <a:off x="1341601" y="4975776"/>
            <a:ext cx="1077345" cy="120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3817996" y="5725997"/>
            <a:ext cx="1296144" cy="369332"/>
          </a:xfrm>
          <a:prstGeom prst="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jacket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571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en-US" dirty="0"/>
              <a:t>IBRAHIM, Mohamed. </a:t>
            </a:r>
            <a:r>
              <a:rPr lang="en-US" dirty="0" err="1"/>
              <a:t>Clker</a:t>
            </a:r>
            <a:r>
              <a:rPr lang="en-US" dirty="0"/>
              <a:t> [online]. [cit. </a:t>
            </a:r>
          </a:p>
          <a:p>
            <a:r>
              <a:rPr lang="cs-CZ" dirty="0" smtClean="0"/>
              <a:t>19.2.2012</a:t>
            </a:r>
            <a:r>
              <a:rPr lang="cs-CZ" dirty="0"/>
              <a:t>]. Dostupný na WWW: </a:t>
            </a:r>
          </a:p>
          <a:p>
            <a:r>
              <a:rPr lang="cs-CZ" dirty="0" smtClean="0"/>
              <a:t>&lt;</a:t>
            </a:r>
            <a:r>
              <a:rPr lang="cs-CZ" dirty="0"/>
              <a:t>http://www.clker.com/clipart-29792.html&gt;. </a:t>
            </a:r>
          </a:p>
          <a:p>
            <a:r>
              <a:rPr lang="cs-CZ" dirty="0" smtClean="0"/>
              <a:t>-</a:t>
            </a:r>
            <a:r>
              <a:rPr lang="cs-CZ" dirty="0" err="1"/>
              <a:t>blouse</a:t>
            </a:r>
            <a:r>
              <a:rPr lang="cs-CZ" dirty="0"/>
              <a:t> SMEE. Wikipedie [online]. [cit. 19.2.2012]. </a:t>
            </a:r>
          </a:p>
          <a:p>
            <a:r>
              <a:rPr lang="cs-CZ" dirty="0" smtClean="0"/>
              <a:t>Dostupný </a:t>
            </a:r>
            <a:r>
              <a:rPr lang="cs-CZ" dirty="0"/>
              <a:t>na WWW: </a:t>
            </a:r>
          </a:p>
          <a:p>
            <a:r>
              <a:rPr lang="cs-CZ" dirty="0" smtClean="0"/>
              <a:t>&lt;</a:t>
            </a:r>
            <a:r>
              <a:rPr lang="cs-CZ" dirty="0"/>
              <a:t>http://cs.wikipedia.org/wiki/Soubor:Green_ </a:t>
            </a:r>
          </a:p>
          <a:p>
            <a:r>
              <a:rPr lang="cs-CZ" dirty="0" smtClean="0"/>
              <a:t>Aran_Sweater.JPG</a:t>
            </a:r>
            <a:r>
              <a:rPr lang="cs-CZ" dirty="0"/>
              <a:t>&gt;.– svetr WYSZINSKI. Wikipedie [online]. [cit. </a:t>
            </a:r>
          </a:p>
          <a:p>
            <a:r>
              <a:rPr lang="cs-CZ" dirty="0" smtClean="0"/>
              <a:t>19.2.2012</a:t>
            </a:r>
            <a:r>
              <a:rPr lang="cs-CZ" dirty="0"/>
              <a:t>]. Dostupný na WWW: </a:t>
            </a:r>
          </a:p>
          <a:p>
            <a:r>
              <a:rPr lang="cs-CZ" smtClean="0"/>
              <a:t>&lt;</a:t>
            </a:r>
            <a:r>
              <a:rPr lang="cs-CZ" dirty="0"/>
              <a:t>http://cs.wikipedia.org/wiki/Soubor:Felpa.J </a:t>
            </a:r>
          </a:p>
          <a:p>
            <a:r>
              <a:rPr lang="cs-CZ" smtClean="0"/>
              <a:t>PG</a:t>
            </a:r>
            <a:r>
              <a:rPr lang="cs-CZ" dirty="0"/>
              <a:t>&gt;. - mikina </a:t>
            </a:r>
          </a:p>
        </p:txBody>
      </p:sp>
    </p:spTree>
    <p:extLst>
      <p:ext uri="{BB962C8B-B14F-4D97-AF65-F5344CB8AC3E}">
        <p14:creationId xmlns:p14="http://schemas.microsoft.com/office/powerpoint/2010/main" val="132795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278</TotalTime>
  <Words>308</Words>
  <Application>Microsoft Office PowerPoint</Application>
  <PresentationFormat>Předvádění na obrazovce (4:3)</PresentationFormat>
  <Paragraphs>81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Carnival</vt:lpstr>
      <vt:lpstr>Prezentace aplikace PowerPoint</vt:lpstr>
      <vt:lpstr>ANOTACE</vt:lpstr>
      <vt:lpstr>Clothes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01K8</dc:creator>
  <cp:lastModifiedBy>Markéta Březinová</cp:lastModifiedBy>
  <cp:revision>32</cp:revision>
  <dcterms:created xsi:type="dcterms:W3CDTF">2012-02-09T10:24:24Z</dcterms:created>
  <dcterms:modified xsi:type="dcterms:W3CDTF">2013-03-08T16:29:30Z</dcterms:modified>
</cp:coreProperties>
</file>