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73" r:id="rId3"/>
    <p:sldId id="256" r:id="rId4"/>
    <p:sldId id="258" r:id="rId5"/>
    <p:sldId id="259" r:id="rId6"/>
    <p:sldId id="260" r:id="rId7"/>
    <p:sldId id="261" r:id="rId8"/>
    <p:sldId id="265" r:id="rId9"/>
    <p:sldId id="264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VY_32_INOVACE_AJ_06_SEASONS </a:t>
          </a:r>
          <a:r>
            <a:rPr lang="cs-CZ" sz="2000" dirty="0" smtClean="0"/>
            <a:t>AND MONTHS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Roční období </a:t>
          </a:r>
          <a:r>
            <a:rPr lang="cs-CZ" sz="2000" smtClean="0"/>
            <a:t>a měsíce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C46E3-4ECE-41E9-80F3-D0F5BE9BD51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CDB00B-C096-483A-A541-5A8C5315618A}" type="presOf" srcId="{D1B46980-6531-4606-95E6-44980827E919}" destId="{6140AFEC-043D-4C43-A2F9-D0F5331DF3A3}" srcOrd="0" destOrd="0" presId="urn:microsoft.com/office/officeart/2005/8/layout/target3"/>
    <dgm:cxn modelId="{57A45213-97E5-4BAA-880E-8CF107EFD5F2}" type="presOf" srcId="{4C35D32F-0EAB-4CD7-82EE-45574DC2A586}" destId="{890E4F0B-2866-4A3F-A3C7-2A14B1797930}" srcOrd="1" destOrd="0" presId="urn:microsoft.com/office/officeart/2005/8/layout/target3"/>
    <dgm:cxn modelId="{BA8D297A-E04D-4AF2-A906-38D8506C7B36}" type="presOf" srcId="{D1B46980-6531-4606-95E6-44980827E919}" destId="{2BE915AB-18AA-4053-B92C-3BFC9ED204BB}" srcOrd="1" destOrd="0" presId="urn:microsoft.com/office/officeart/2005/8/layout/target3"/>
    <dgm:cxn modelId="{8A7C3FFF-EE84-485D-9860-EF714F1E7705}" type="presOf" srcId="{757F3AB3-0718-4624-B441-E567A8F0AB56}" destId="{333A1088-737F-45CB-B68E-254E46348037}" srcOrd="0" destOrd="0" presId="urn:microsoft.com/office/officeart/2005/8/layout/target3"/>
    <dgm:cxn modelId="{3A3BD9A1-377F-463F-B2DF-7C64B607DCD7}" type="presOf" srcId="{B651F6E3-6281-48DB-9319-2AEAFDAE7572}" destId="{619D679B-A015-4ECF-8348-D1034C574F40}" srcOrd="0" destOrd="0" presId="urn:microsoft.com/office/officeart/2005/8/layout/target3"/>
    <dgm:cxn modelId="{1AF28A2F-16E8-4DC3-AEB9-5F13A38F446D}" type="presOf" srcId="{B651F6E3-6281-48DB-9319-2AEAFDAE7572}" destId="{6BB5E863-4638-4E1D-BFDE-399D028AC4ED}" srcOrd="1" destOrd="0" presId="urn:microsoft.com/office/officeart/2005/8/layout/target3"/>
    <dgm:cxn modelId="{F4A9015B-740F-4EDA-933A-13F7F0112D0E}" type="presOf" srcId="{D8197B8C-B260-4A16-BDF4-0947B075E274}" destId="{5A5FFA88-C948-4069-8E93-59FA12366E83}" srcOrd="1" destOrd="0" presId="urn:microsoft.com/office/officeart/2005/8/layout/target3"/>
    <dgm:cxn modelId="{C8C5DF17-9A94-4291-BA70-694C33E1F50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B64349-E832-4234-BB5A-CF7D58A7D6BF}" type="presOf" srcId="{4C35D32F-0EAB-4CD7-82EE-45574DC2A586}" destId="{8BEBB6EC-1DAA-4CAC-8A25-BC0FCBD5DBD5}" srcOrd="0" destOrd="0" presId="urn:microsoft.com/office/officeart/2005/8/layout/target3"/>
    <dgm:cxn modelId="{A92C23E0-1EA4-4B5B-A181-207725A3FB1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79FF9B-706A-48CA-91D5-D65157564C9F}" type="presParOf" srcId="{333A1088-737F-45CB-B68E-254E46348037}" destId="{F5ABB229-8D3B-4694-996A-96F23CF14429}" srcOrd="0" destOrd="0" presId="urn:microsoft.com/office/officeart/2005/8/layout/target3"/>
    <dgm:cxn modelId="{4CE1B64A-B301-42B8-A53D-A7F66B4A4EF3}" type="presParOf" srcId="{333A1088-737F-45CB-B68E-254E46348037}" destId="{F41139FD-01EE-4571-8B17-4FB00FC51163}" srcOrd="1" destOrd="0" presId="urn:microsoft.com/office/officeart/2005/8/layout/target3"/>
    <dgm:cxn modelId="{5F18FE8A-F83B-4617-82A6-B18831815D1F}" type="presParOf" srcId="{333A1088-737F-45CB-B68E-254E46348037}" destId="{D005CE8C-CC26-4C3E-AC11-E15060ECD759}" srcOrd="2" destOrd="0" presId="urn:microsoft.com/office/officeart/2005/8/layout/target3"/>
    <dgm:cxn modelId="{A9BAB26D-C3BC-4C58-BB30-77050709C2F1}" type="presParOf" srcId="{333A1088-737F-45CB-B68E-254E46348037}" destId="{2C702D82-9B77-49B7-9568-BB8EB47C3372}" srcOrd="3" destOrd="0" presId="urn:microsoft.com/office/officeart/2005/8/layout/target3"/>
    <dgm:cxn modelId="{AB9900CF-8291-440B-AD71-BDE492487F08}" type="presParOf" srcId="{333A1088-737F-45CB-B68E-254E46348037}" destId="{A52A0455-90FF-4808-ABD0-F02540D31D5A}" srcOrd="4" destOrd="0" presId="urn:microsoft.com/office/officeart/2005/8/layout/target3"/>
    <dgm:cxn modelId="{42AEC97C-8FD9-4A2C-AACE-DE328CDF8456}" type="presParOf" srcId="{333A1088-737F-45CB-B68E-254E46348037}" destId="{6140AFEC-043D-4C43-A2F9-D0F5331DF3A3}" srcOrd="5" destOrd="0" presId="urn:microsoft.com/office/officeart/2005/8/layout/target3"/>
    <dgm:cxn modelId="{F02A1941-ADDA-4A1D-BD13-FB53A5DFBFA9}" type="presParOf" srcId="{333A1088-737F-45CB-B68E-254E46348037}" destId="{9358AC05-5D7D-4327-9F80-1AD486AEA664}" srcOrd="6" destOrd="0" presId="urn:microsoft.com/office/officeart/2005/8/layout/target3"/>
    <dgm:cxn modelId="{AFDFB1DE-40F5-411A-B95B-D9717A1ADB98}" type="presParOf" srcId="{333A1088-737F-45CB-B68E-254E46348037}" destId="{313FC574-E1CD-4FB4-B054-0B805CE0447D}" srcOrd="7" destOrd="0" presId="urn:microsoft.com/office/officeart/2005/8/layout/target3"/>
    <dgm:cxn modelId="{3120C304-53A3-4D23-9FB5-C2907C86D653}" type="presParOf" srcId="{333A1088-737F-45CB-B68E-254E46348037}" destId="{619D679B-A015-4ECF-8348-D1034C574F40}" srcOrd="8" destOrd="0" presId="urn:microsoft.com/office/officeart/2005/8/layout/target3"/>
    <dgm:cxn modelId="{C3E73E0C-7ADE-4E01-9B2E-49159347872A}" type="presParOf" srcId="{333A1088-737F-45CB-B68E-254E46348037}" destId="{322283A8-4A27-4CDA-BAE3-F381106A9174}" srcOrd="9" destOrd="0" presId="urn:microsoft.com/office/officeart/2005/8/layout/target3"/>
    <dgm:cxn modelId="{43E14C45-D506-40E9-B8CF-A298CE0841E8}" type="presParOf" srcId="{333A1088-737F-45CB-B68E-254E46348037}" destId="{FFC9F71D-1B4F-4AD9-A4A6-86ADEFC8AF5C}" srcOrd="10" destOrd="0" presId="urn:microsoft.com/office/officeart/2005/8/layout/target3"/>
    <dgm:cxn modelId="{A0D5FCC0-6124-4B7F-805C-DCC48C6266B7}" type="presParOf" srcId="{333A1088-737F-45CB-B68E-254E46348037}" destId="{25B08C86-7E15-44DC-BE7F-FFB55DD49D12}" srcOrd="11" destOrd="0" presId="urn:microsoft.com/office/officeart/2005/8/layout/target3"/>
    <dgm:cxn modelId="{5BDC32AB-A761-456C-854E-21D1F145B907}" type="presParOf" srcId="{333A1088-737F-45CB-B68E-254E46348037}" destId="{76644BE8-9D7C-4C09-B250-3D10AF48CBB7}" srcOrd="12" destOrd="0" presId="urn:microsoft.com/office/officeart/2005/8/layout/target3"/>
    <dgm:cxn modelId="{3A406492-7ED9-466E-8215-303F31BB04A5}" type="presParOf" srcId="{333A1088-737F-45CB-B68E-254E46348037}" destId="{EE85B701-7295-41C0-BA7A-34D3756A2AE6}" srcOrd="13" destOrd="0" presId="urn:microsoft.com/office/officeart/2005/8/layout/target3"/>
    <dgm:cxn modelId="{D78FBF73-59EC-4037-B95A-D56D6E6DD158}" type="presParOf" srcId="{333A1088-737F-45CB-B68E-254E46348037}" destId="{8BEBB6EC-1DAA-4CAC-8A25-BC0FCBD5DBD5}" srcOrd="14" destOrd="0" presId="urn:microsoft.com/office/officeart/2005/8/layout/target3"/>
    <dgm:cxn modelId="{D8ED8907-4C0F-468F-AFAA-07816C083391}" type="presParOf" srcId="{333A1088-737F-45CB-B68E-254E46348037}" destId="{AED2198E-93D5-4001-81B4-73124B309672}" srcOrd="15" destOrd="0" presId="urn:microsoft.com/office/officeart/2005/8/layout/target3"/>
    <dgm:cxn modelId="{EBAAC1B7-4FB7-4A9C-9A3B-AC07E5A4DA8E}" type="presParOf" srcId="{333A1088-737F-45CB-B68E-254E46348037}" destId="{2BE915AB-18AA-4053-B92C-3BFC9ED204BB}" srcOrd="16" destOrd="0" presId="urn:microsoft.com/office/officeart/2005/8/layout/target3"/>
    <dgm:cxn modelId="{56F33C53-6DDC-4A43-94A1-D6BCC6C54CC9}" type="presParOf" srcId="{333A1088-737F-45CB-B68E-254E46348037}" destId="{6BB5E863-4638-4E1D-BFDE-399D028AC4ED}" srcOrd="17" destOrd="0" presId="urn:microsoft.com/office/officeart/2005/8/layout/target3"/>
    <dgm:cxn modelId="{7FAF04C0-0570-48E9-A6B3-0E30827AA334}" type="presParOf" srcId="{333A1088-737F-45CB-B68E-254E46348037}" destId="{5A5FFA88-C948-4069-8E93-59FA12366E83}" srcOrd="18" destOrd="0" presId="urn:microsoft.com/office/officeart/2005/8/layout/target3"/>
    <dgm:cxn modelId="{0B4F97A5-D8F4-483A-9EBB-188B012B297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VY_32_INOVACE_AJ_06_SEASONS </a:t>
          </a:r>
          <a:r>
            <a:rPr lang="cs-CZ" sz="2000" kern="1200" dirty="0" smtClean="0"/>
            <a:t>AND MONTHS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Roční období </a:t>
          </a:r>
          <a:r>
            <a:rPr lang="cs-CZ" sz="2000" kern="1200" smtClean="0"/>
            <a:t>a měsíce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A2562-AFCB-42E8-8572-136AF2E26DA5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7D1FD-7F88-4B9C-B924-05BDF2B05A3D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59568898"/>
              </p:ext>
            </p:extLst>
          </p:nvPr>
        </p:nvGraphicFramePr>
        <p:xfrm>
          <a:off x="539552" y="9087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109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Druh učebního materiálu: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Prezentace slouží k výkladu nebo procvičení slovní zásoby na téma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roční období, měsíce. Žáci si procvičují čtení a překlad jednoduchých vět, tvorbu odpovědí.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Součástí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jsou jednoduché úkoly.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Očekávaný výstup: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Seznámit se s učivem, upevnit a 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Inovace: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Žáci se stávají aktivnějšími , materiál slouží k motivaci </a:t>
            </a:r>
            <a:endParaRPr lang="cs-CZ" i="1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. ročník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Materiál ověřen: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23.2.2012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299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Seasons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                            and </a:t>
            </a:r>
            <a:r>
              <a:rPr lang="cs-CZ" dirty="0" err="1" smtClean="0">
                <a:solidFill>
                  <a:schemeClr val="tx1"/>
                </a:solidFill>
              </a:rPr>
              <a:t>months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709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      </a:t>
            </a:r>
            <a:r>
              <a:rPr lang="cs-CZ" dirty="0" smtClean="0">
                <a:ln>
                  <a:solidFill>
                    <a:schemeClr val="accent5"/>
                  </a:solidFill>
                </a:ln>
              </a:rPr>
              <a:t>SPRING</a:t>
            </a:r>
            <a:endParaRPr lang="cs-CZ" dirty="0">
              <a:ln>
                <a:solidFill>
                  <a:schemeClr val="accent5"/>
                </a:solidFill>
              </a:ln>
            </a:endParaRPr>
          </a:p>
        </p:txBody>
      </p:sp>
      <p:pic>
        <p:nvPicPr>
          <p:cNvPr id="1027" name="Picture 3" descr="C:\Users\Ucitel\AppData\Local\Microsoft\Windows\Temporary Internet Files\Content.IE5\OTO6U8SG\MP900227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300" y="435620"/>
            <a:ext cx="2937520" cy="194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OTO6U8SG\MP90043375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2" r="28536"/>
          <a:stretch/>
        </p:blipFill>
        <p:spPr bwMode="auto">
          <a:xfrm>
            <a:off x="4067944" y="3053580"/>
            <a:ext cx="2218253" cy="294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ZW1B2A44\MP9004333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47" y="2492896"/>
            <a:ext cx="3059832" cy="203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YLR835H9\MC900088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15" y="0"/>
            <a:ext cx="1875146" cy="2379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OTO6U8SG\MP90040117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51"/>
          <a:stretch/>
        </p:blipFill>
        <p:spPr bwMode="auto">
          <a:xfrm>
            <a:off x="3750672" y="435620"/>
            <a:ext cx="1642655" cy="2173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87957" y="4963809"/>
            <a:ext cx="3413612" cy="1238801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B050"/>
                  </a:solidFill>
                </a:ln>
              </a:rPr>
              <a:t>MARCH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BŘEZEN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rgbClr val="00B050"/>
                  </a:solidFill>
                </a:ln>
              </a:rPr>
              <a:t>APRIL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DUBEN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rgbClr val="00B050"/>
                  </a:solidFill>
                </a:ln>
              </a:rPr>
              <a:t>MAY</a:t>
            </a:r>
            <a:r>
              <a:rPr lang="cs-CZ" b="1" dirty="0" smtClean="0"/>
              <a:t> 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 smtClean="0"/>
              <a:t>KVĚTEN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516216" y="3645024"/>
            <a:ext cx="24482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In </a:t>
            </a:r>
            <a:r>
              <a:rPr lang="cs-CZ" dirty="0" err="1" smtClean="0"/>
              <a:t>spring</a:t>
            </a:r>
            <a:r>
              <a:rPr lang="en-GB" dirty="0" smtClean="0"/>
              <a:t> flowers grow and </a:t>
            </a:r>
            <a:r>
              <a:rPr lang="cs-CZ" dirty="0" err="1" smtClean="0"/>
              <a:t>we</a:t>
            </a:r>
            <a:r>
              <a:rPr lang="en-GB" dirty="0" smtClean="0"/>
              <a:t> can see </a:t>
            </a:r>
            <a:r>
              <a:rPr lang="cs-CZ" dirty="0" err="1" smtClean="0"/>
              <a:t>bee</a:t>
            </a:r>
            <a:r>
              <a:rPr lang="en-GB" dirty="0" smtClean="0"/>
              <a:t>.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JI25TJL0\MC900438018[1]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11" b="17502"/>
          <a:stretch/>
        </p:blipFill>
        <p:spPr bwMode="auto">
          <a:xfrm>
            <a:off x="7848147" y="4176388"/>
            <a:ext cx="654968" cy="44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5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</a:t>
            </a:r>
            <a:r>
              <a:rPr lang="cs-CZ" dirty="0" smtClean="0">
                <a:ln>
                  <a:solidFill>
                    <a:srgbClr val="92D050"/>
                  </a:solidFill>
                </a:ln>
              </a:rPr>
              <a:t>SUMMER</a:t>
            </a:r>
            <a:endParaRPr lang="cs-CZ" dirty="0">
              <a:ln>
                <a:solidFill>
                  <a:srgbClr val="92D050"/>
                </a:solidFill>
              </a:ln>
            </a:endParaRPr>
          </a:p>
        </p:txBody>
      </p:sp>
      <p:pic>
        <p:nvPicPr>
          <p:cNvPr id="3076" name="Picture 4" descr="C:\Users\Ucitel\AppData\Local\Microsoft\Windows\Temporary Internet Files\Content.IE5\5J3L8RTY\MP900422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06" y="2281242"/>
            <a:ext cx="3204101" cy="213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ZH06RDPF\MP90042649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45" t="50000"/>
          <a:stretch/>
        </p:blipFill>
        <p:spPr bwMode="auto">
          <a:xfrm>
            <a:off x="4785844" y="227845"/>
            <a:ext cx="3579498" cy="2153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K4HRXQFE\MC9000216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1620317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citel\AppData\Local\Microsoft\Windows\Temporary Internet Files\Content.IE5\E8FGSYTL\MP9004075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09" y="2500359"/>
            <a:ext cx="3253368" cy="216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32249" y="4920107"/>
            <a:ext cx="3413612" cy="1238801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accent5"/>
                  </a:solidFill>
                </a:ln>
              </a:rPr>
              <a:t>JUNE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ČERVEN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chemeClr val="accent5"/>
                  </a:solidFill>
                </a:ln>
              </a:rPr>
              <a:t>JULY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ČERVENEC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chemeClr val="accent5"/>
                  </a:solidFill>
                </a:ln>
              </a:rPr>
              <a:t>AUGUST</a:t>
            </a:r>
            <a:r>
              <a:rPr lang="cs-CZ" b="1" dirty="0" smtClean="0"/>
              <a:t> 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 smtClean="0"/>
              <a:t>SRPEN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31377" y="5077842"/>
            <a:ext cx="388843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In </a:t>
            </a:r>
            <a:r>
              <a:rPr lang="cs-CZ" dirty="0" err="1" smtClean="0"/>
              <a:t>summer</a:t>
            </a:r>
            <a:r>
              <a:rPr lang="cs-CZ" dirty="0" smtClean="0"/>
              <a:t> </a:t>
            </a:r>
            <a:r>
              <a:rPr lang="en-GB" dirty="0" smtClean="0"/>
              <a:t>it is hot and sunny. 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en-GB" dirty="0" smtClean="0"/>
              <a:t> can swim</a:t>
            </a:r>
            <a:r>
              <a:rPr lang="cs-CZ" dirty="0" smtClean="0"/>
              <a:t> and </a:t>
            </a:r>
            <a:r>
              <a:rPr lang="cs-CZ" dirty="0" err="1" smtClean="0"/>
              <a:t>ride</a:t>
            </a:r>
            <a:r>
              <a:rPr lang="cs-CZ" dirty="0" smtClean="0"/>
              <a:t> a bike </a:t>
            </a:r>
            <a:r>
              <a:rPr lang="cs-CZ" dirty="0" err="1" smtClean="0"/>
              <a:t>too</a:t>
            </a:r>
            <a:r>
              <a:rPr lang="en-GB" dirty="0" smtClean="0"/>
              <a:t>.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r>
              <a:rPr lang="cs-CZ" dirty="0" smtClean="0"/>
              <a:t> in </a:t>
            </a:r>
            <a:r>
              <a:rPr lang="cs-CZ" dirty="0" err="1" smtClean="0"/>
              <a:t>july</a:t>
            </a:r>
            <a:r>
              <a:rPr lang="cs-CZ" dirty="0" smtClean="0"/>
              <a:t> and august.</a:t>
            </a:r>
          </a:p>
        </p:txBody>
      </p:sp>
    </p:spTree>
    <p:extLst>
      <p:ext uri="{BB962C8B-B14F-4D97-AF65-F5344CB8AC3E}">
        <p14:creationId xmlns:p14="http://schemas.microsoft.com/office/powerpoint/2010/main" val="390869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</a:t>
            </a:r>
            <a:r>
              <a:rPr lang="cs-CZ" dirty="0" smtClean="0">
                <a:ln>
                  <a:solidFill>
                    <a:schemeClr val="accent6"/>
                  </a:solidFill>
                </a:ln>
              </a:rPr>
              <a:t>AUTUMN</a:t>
            </a:r>
            <a:endParaRPr lang="cs-CZ" dirty="0"/>
          </a:p>
        </p:txBody>
      </p:sp>
      <p:pic>
        <p:nvPicPr>
          <p:cNvPr id="4100" name="Picture 4" descr="C:\Users\Ucitel\AppData\Local\Microsoft\Windows\Temporary Internet Files\Content.IE5\ABKNDTY7\MP900400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81" y="1971307"/>
            <a:ext cx="2635576" cy="333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citel\AppData\Local\Microsoft\Windows\Temporary Internet Files\Content.IE5\ZW1B2A44\MP9004012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133" y="332656"/>
            <a:ext cx="3181360" cy="254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citel\AppData\Local\Microsoft\Windows\Temporary Internet Files\Content.IE5\K4HRXQFE\MC900237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7708"/>
            <a:ext cx="1947255" cy="156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citel\AppData\Local\Microsoft\Windows\Temporary Internet Files\Content.IE5\JI25TJL0\MP9003995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794" y="1708163"/>
            <a:ext cx="216129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158388" y="5445224"/>
            <a:ext cx="3413612" cy="1238801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chemeClr val="accent5"/>
                  </a:solidFill>
                </a:ln>
              </a:rPr>
              <a:t>SEPTEMBER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ZÁŘÍ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chemeClr val="accent5"/>
                  </a:solidFill>
                </a:ln>
              </a:rPr>
              <a:t>OCTOBER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ŘÍJEN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chemeClr val="accent5"/>
                  </a:solidFill>
                </a:ln>
              </a:rPr>
              <a:t>NOVEMBER</a:t>
            </a:r>
            <a:r>
              <a:rPr lang="cs-CZ" b="1" dirty="0" smtClean="0"/>
              <a:t> 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 smtClean="0"/>
              <a:t>LISTOPAD</a:t>
            </a:r>
            <a:endParaRPr lang="cs-CZ" dirty="0"/>
          </a:p>
        </p:txBody>
      </p:sp>
      <p:pic>
        <p:nvPicPr>
          <p:cNvPr id="4115" name="Picture 19" descr="C:\Users\Ucitel\AppData\Local\Microsoft\Windows\Temporary Internet Files\Content.IE5\NBYK6NOS\MP9004395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435" y="3140968"/>
            <a:ext cx="2517915" cy="168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12160" y="5418293"/>
            <a:ext cx="257807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In </a:t>
            </a:r>
            <a:r>
              <a:rPr lang="cs-CZ" dirty="0" err="1" smtClean="0"/>
              <a:t>autumn</a:t>
            </a:r>
            <a:r>
              <a:rPr lang="cs-CZ" dirty="0" smtClean="0"/>
              <a:t> </a:t>
            </a:r>
            <a:r>
              <a:rPr lang="en-GB" dirty="0" smtClean="0"/>
              <a:t>it </a:t>
            </a:r>
            <a:r>
              <a:rPr lang="en-GB" dirty="0"/>
              <a:t>is windy and foggy. School starts</a:t>
            </a:r>
            <a:r>
              <a:rPr lang="en-GB" dirty="0" smtClean="0"/>
              <a:t>.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fly</a:t>
            </a:r>
            <a:r>
              <a:rPr lang="cs-CZ" dirty="0" smtClean="0"/>
              <a:t> a </a:t>
            </a:r>
            <a:r>
              <a:rPr lang="cs-CZ" dirty="0" err="1" smtClean="0"/>
              <a:t>kite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29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WINTER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MU800TLH\MP90042310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22"/>
          <a:stretch/>
        </p:blipFill>
        <p:spPr bwMode="auto">
          <a:xfrm>
            <a:off x="323528" y="2471992"/>
            <a:ext cx="2690159" cy="251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5J3L8RTY\MP9004012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4917"/>
            <a:ext cx="3134016" cy="208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JI25TJL0\MP9004253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80928"/>
            <a:ext cx="3158681" cy="2526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2BJ649U4\MC9000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4917"/>
            <a:ext cx="1618488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citel\AppData\Local\Microsoft\Windows\Temporary Internet Files\Content.IE5\XMOCKDW3\MP90021615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65862"/>
            <a:ext cx="2035291" cy="30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0316" y="5229200"/>
            <a:ext cx="3413612" cy="1238801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</a:rPr>
              <a:t>DECEMBER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PROSINEC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rgbClr val="0070C0"/>
                  </a:solidFill>
                </a:ln>
              </a:rPr>
              <a:t>JANUARY</a:t>
            </a:r>
            <a:r>
              <a:rPr lang="cs-CZ" b="1" dirty="0" smtClean="0"/>
              <a:t> </a:t>
            </a:r>
            <a:r>
              <a:rPr lang="cs-CZ" dirty="0" smtClean="0"/>
              <a:t>–</a:t>
            </a:r>
            <a:r>
              <a:rPr lang="cs-CZ" b="1" dirty="0" smtClean="0"/>
              <a:t> </a:t>
            </a:r>
            <a:r>
              <a:rPr lang="cs-CZ" dirty="0" smtClean="0"/>
              <a:t>LEDEN</a:t>
            </a:r>
          </a:p>
          <a:p>
            <a:endParaRPr lang="cs-CZ" sz="1000" dirty="0" smtClean="0"/>
          </a:p>
          <a:p>
            <a:r>
              <a:rPr lang="cs-CZ" b="1" dirty="0" smtClean="0">
                <a:ln>
                  <a:solidFill>
                    <a:srgbClr val="0070C0"/>
                  </a:solidFill>
                </a:ln>
              </a:rPr>
              <a:t>FEBRUARY</a:t>
            </a:r>
            <a:r>
              <a:rPr lang="cs-CZ" b="1" dirty="0" smtClean="0"/>
              <a:t> 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 smtClean="0"/>
              <a:t>ÚNOR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54195" y="5445224"/>
            <a:ext cx="31502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In </a:t>
            </a:r>
            <a:r>
              <a:rPr lang="cs-CZ" dirty="0" err="1" smtClean="0"/>
              <a:t>winter</a:t>
            </a:r>
            <a:r>
              <a:rPr lang="en-GB" dirty="0" smtClean="0"/>
              <a:t> </a:t>
            </a:r>
            <a:r>
              <a:rPr lang="en-GB" dirty="0"/>
              <a:t>it is cold. </a:t>
            </a:r>
            <a:endParaRPr lang="cs-CZ" dirty="0" smtClean="0"/>
          </a:p>
          <a:p>
            <a:r>
              <a:rPr lang="en-GB" dirty="0" smtClean="0"/>
              <a:t>It’s </a:t>
            </a:r>
            <a:r>
              <a:rPr lang="en-GB" dirty="0"/>
              <a:t>snowing</a:t>
            </a:r>
            <a:r>
              <a:rPr lang="en-GB" dirty="0" smtClean="0"/>
              <a:t>.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ski.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make a </a:t>
            </a:r>
            <a:r>
              <a:rPr lang="cs-CZ" dirty="0" err="1" smtClean="0"/>
              <a:t>snowman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06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7620" y="713440"/>
            <a:ext cx="2808312" cy="20882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796136" y="553867"/>
            <a:ext cx="3240360" cy="20882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1</a:t>
            </a:r>
          </a:p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In 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_ _ _ _ _ _ 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it is cold. </a:t>
            </a:r>
            <a:endParaRPr lang="cs-CZ" dirty="0" smtClean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It’s snowing.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can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ski.</a:t>
            </a:r>
          </a:p>
          <a:p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celebrate</a:t>
            </a:r>
            <a:r>
              <a:rPr lang="cs-CZ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Christmas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.</a:t>
            </a:r>
          </a:p>
          <a:p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make a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snowman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82103" y="830059"/>
            <a:ext cx="1415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  SPRING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3518930"/>
            <a:ext cx="1711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AUTUMN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7620" y="3940881"/>
            <a:ext cx="2808312" cy="208823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2</a:t>
            </a:r>
          </a:p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In 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_ _ _ _ _ _ 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it is windy and foggy. School starts.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</a:p>
          <a:p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can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fly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kite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850917"/>
            <a:ext cx="1570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   WINTER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57770" y="2085167"/>
            <a:ext cx="1711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    SUMMER</a:t>
            </a:r>
            <a:endParaRPr lang="cs-CZ" b="1" dirty="0">
              <a:solidFill>
                <a:schemeClr val="accent6"/>
              </a:solidFill>
            </a:endParaRPr>
          </a:p>
        </p:txBody>
      </p:sp>
      <p:pic>
        <p:nvPicPr>
          <p:cNvPr id="26" name="Picture 8" descr="C:\Users\Ucitel\AppData\Local\Microsoft\Windows\Temporary Internet Files\Content.IE5\YLR835H9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0347"/>
            <a:ext cx="606713" cy="76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Ucitel\AppData\Local\Microsoft\Windows\Temporary Internet Files\Content.IE5\K4HRXQFE\MC900021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54849"/>
            <a:ext cx="756221" cy="76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9" descr="C:\Users\Ucitel\AppData\Local\Microsoft\Windows\Temporary Internet Files\Content.IE5\K4HRXQFE\MC900237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836" y="3247892"/>
            <a:ext cx="863725" cy="69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Zaoblený obdélník 29"/>
          <p:cNvSpPr/>
          <p:nvPr/>
        </p:nvSpPr>
        <p:spPr>
          <a:xfrm>
            <a:off x="6156176" y="3775790"/>
            <a:ext cx="2808312" cy="2461521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4</a:t>
            </a:r>
          </a:p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In 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_ _ _ _ _ _  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it is hot and sunny. </a:t>
            </a:r>
            <a:endParaRPr lang="cs-CZ" dirty="0" smtClean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can swim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and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ride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a bike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too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have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got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holidays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in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july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and august.</a:t>
            </a:r>
          </a:p>
        </p:txBody>
      </p:sp>
      <p:pic>
        <p:nvPicPr>
          <p:cNvPr id="29" name="Picture 9" descr="C:\Users\Ucitel\AppData\Local\Microsoft\Windows\Temporary Internet Files\Content.IE5\2BJ649U4\MC9000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9393" y="4452681"/>
            <a:ext cx="955092" cy="106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507746" y="792505"/>
            <a:ext cx="2575797" cy="16466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3</a:t>
            </a:r>
          </a:p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In 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_ _ _ _ _ </a:t>
            </a:r>
          </a:p>
          <a:p>
            <a:endParaRPr lang="cs-CZ" sz="5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flowers grow and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can see b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ee</a:t>
            </a:r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.</a:t>
            </a:r>
            <a:endParaRPr lang="cs-CZ" dirty="0" smtClean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cs-CZ" sz="6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We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celebrate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Easter</a:t>
            </a:r>
            <a:r>
              <a:rPr lang="cs-CZ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229243" y="1260300"/>
            <a:ext cx="768758" cy="59454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229243" y="2516054"/>
            <a:ext cx="768758" cy="59454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3997264" y="3957694"/>
            <a:ext cx="768758" cy="59454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4229243" y="5373216"/>
            <a:ext cx="768758" cy="59454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95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692696"/>
            <a:ext cx="516632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What month is your birthday</a:t>
            </a:r>
            <a:r>
              <a:rPr lang="en-GB" sz="2400" dirty="0" smtClean="0"/>
              <a:t>?</a:t>
            </a:r>
            <a:endParaRPr lang="cs-CZ" sz="2400" dirty="0" smtClean="0"/>
          </a:p>
          <a:p>
            <a:endParaRPr lang="cs-CZ" dirty="0"/>
          </a:p>
          <a:p>
            <a:r>
              <a:rPr lang="en-GB" sz="2400" dirty="0"/>
              <a:t>What month do you like</a:t>
            </a:r>
            <a:r>
              <a:rPr lang="en-GB" sz="2400" dirty="0" smtClean="0"/>
              <a:t>?</a:t>
            </a:r>
            <a:endParaRPr lang="cs-CZ" sz="2400" dirty="0" smtClean="0"/>
          </a:p>
          <a:p>
            <a:endParaRPr lang="cs-CZ" sz="2000" dirty="0" smtClean="0"/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season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?</a:t>
            </a:r>
          </a:p>
          <a:p>
            <a:endParaRPr lang="cs-CZ" dirty="0"/>
          </a:p>
          <a:p>
            <a:r>
              <a:rPr lang="en-GB" sz="2400" dirty="0"/>
              <a:t>When is your </a:t>
            </a:r>
            <a:r>
              <a:rPr lang="en-GB" sz="2400" dirty="0" smtClean="0"/>
              <a:t>holiday?</a:t>
            </a:r>
            <a:endParaRPr lang="cs-CZ" sz="2400" dirty="0" smtClean="0"/>
          </a:p>
          <a:p>
            <a:endParaRPr lang="cs-CZ" dirty="0" smtClean="0"/>
          </a:p>
          <a:p>
            <a:r>
              <a:rPr lang="cs-CZ" sz="2400" dirty="0" err="1" smtClean="0"/>
              <a:t>When</a:t>
            </a:r>
            <a:r>
              <a:rPr lang="cs-CZ" sz="2400" dirty="0" smtClean="0"/>
              <a:t>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fly</a:t>
            </a:r>
            <a:r>
              <a:rPr lang="cs-CZ" sz="2400" dirty="0" smtClean="0"/>
              <a:t> a </a:t>
            </a:r>
            <a:r>
              <a:rPr lang="cs-CZ" sz="2400" dirty="0" err="1" smtClean="0"/>
              <a:t>kite</a:t>
            </a:r>
            <a:r>
              <a:rPr lang="cs-CZ" sz="2400" dirty="0" smtClean="0"/>
              <a:t>?</a:t>
            </a:r>
          </a:p>
          <a:p>
            <a:endParaRPr lang="cs-CZ" dirty="0" smtClean="0"/>
          </a:p>
          <a:p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celebrate</a:t>
            </a:r>
            <a:r>
              <a:rPr lang="cs-CZ" sz="2400" dirty="0" smtClean="0"/>
              <a:t>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?</a:t>
            </a:r>
          </a:p>
          <a:p>
            <a:endParaRPr lang="cs-CZ" dirty="0" smtClean="0"/>
          </a:p>
          <a:p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starts</a:t>
            </a:r>
            <a:r>
              <a:rPr lang="cs-CZ" sz="2400" dirty="0" smtClean="0"/>
              <a:t>?</a:t>
            </a:r>
          </a:p>
          <a:p>
            <a:endParaRPr lang="cs-CZ" sz="1600" dirty="0" smtClean="0"/>
          </a:p>
          <a:p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celebrate</a:t>
            </a:r>
            <a:r>
              <a:rPr lang="cs-CZ" sz="2400" dirty="0" smtClean="0"/>
              <a:t> </a:t>
            </a:r>
            <a:r>
              <a:rPr lang="cs-CZ" sz="2400" dirty="0" err="1" smtClean="0"/>
              <a:t>Easter</a:t>
            </a:r>
            <a:r>
              <a:rPr lang="cs-CZ" sz="2400" dirty="0" smtClean="0"/>
              <a:t>?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8016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330836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240</TotalTime>
  <Words>398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Anotace </vt:lpstr>
      <vt:lpstr>Seasons</vt:lpstr>
      <vt:lpstr>      SPRING</vt:lpstr>
      <vt:lpstr>      SUMMER</vt:lpstr>
      <vt:lpstr>         AUTUMN</vt:lpstr>
      <vt:lpstr>     WINTER</vt:lpstr>
      <vt:lpstr>Prezentace aplikace PowerPoint</vt:lpstr>
      <vt:lpstr>Prezentace aplikace PowerPoint</vt:lpstr>
      <vt:lpstr>Použité 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Seasons</dc:title>
  <dc:creator>Ucitel</dc:creator>
  <cp:lastModifiedBy>Markéta Březinová</cp:lastModifiedBy>
  <cp:revision>29</cp:revision>
  <dcterms:created xsi:type="dcterms:W3CDTF">2012-02-20T13:58:14Z</dcterms:created>
  <dcterms:modified xsi:type="dcterms:W3CDTF">2013-03-08T16:31:32Z</dcterms:modified>
</cp:coreProperties>
</file>