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VY_32_INOVACE_AJ_10_FRUITS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Ovoce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BDC036-198A-408E-BFA6-DA7262AC8DB4}" type="presOf" srcId="{4C35D32F-0EAB-4CD7-82EE-45574DC2A586}" destId="{890E4F0B-2866-4A3F-A3C7-2A14B1797930}" srcOrd="1" destOrd="0" presId="urn:microsoft.com/office/officeart/2005/8/layout/target3"/>
    <dgm:cxn modelId="{187ADC39-AB02-4A01-9DF5-23AA922D087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68F4D16-A268-4599-9B93-4A3065677750}" type="presOf" srcId="{757F3AB3-0718-4624-B441-E567A8F0AB56}" destId="{333A1088-737F-45CB-B68E-254E46348037}" srcOrd="0" destOrd="0" presId="urn:microsoft.com/office/officeart/2005/8/layout/target3"/>
    <dgm:cxn modelId="{A74B7550-380B-4698-990C-05D989599FBA}" type="presOf" srcId="{B651F6E3-6281-48DB-9319-2AEAFDAE7572}" destId="{619D679B-A015-4ECF-8348-D1034C574F40}" srcOrd="0" destOrd="0" presId="urn:microsoft.com/office/officeart/2005/8/layout/target3"/>
    <dgm:cxn modelId="{D54C6AD5-B8DB-46E3-B589-FA355492A72E}" type="presOf" srcId="{D8197B8C-B260-4A16-BDF4-0947B075E274}" destId="{25B08C86-7E15-44DC-BE7F-FFB55DD49D12}" srcOrd="0" destOrd="0" presId="urn:microsoft.com/office/officeart/2005/8/layout/target3"/>
    <dgm:cxn modelId="{750EC8B2-A683-45E2-AADF-CB8E678DAB58}" type="presOf" srcId="{D1D4F407-5343-4D3F-B5B9-D407B03CAEB4}" destId="{D005CE8C-CC26-4C3E-AC11-E15060ECD759}" srcOrd="0" destOrd="0" presId="urn:microsoft.com/office/officeart/2005/8/layout/target3"/>
    <dgm:cxn modelId="{E739B5B8-A22D-41FE-B116-CD2DB5FB12DD}" type="presOf" srcId="{B651F6E3-6281-48DB-9319-2AEAFDAE7572}" destId="{6BB5E863-4638-4E1D-BFDE-399D028AC4ED}" srcOrd="1" destOrd="0" presId="urn:microsoft.com/office/officeart/2005/8/layout/target3"/>
    <dgm:cxn modelId="{990F9B1C-918D-412F-8477-5C8789E78B38}" type="presOf" srcId="{D8197B8C-B260-4A16-BDF4-0947B075E274}" destId="{5A5FFA88-C948-4069-8E93-59FA12366E83}" srcOrd="1" destOrd="0" presId="urn:microsoft.com/office/officeart/2005/8/layout/target3"/>
    <dgm:cxn modelId="{F5BDDE85-AB9A-466C-9563-E1D85BEC1B3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580781-AF56-4686-9D42-DD7987C74FF9}" type="presOf" srcId="{D1B46980-6531-4606-95E6-44980827E919}" destId="{6140AFEC-043D-4C43-A2F9-D0F5331DF3A3}" srcOrd="0" destOrd="0" presId="urn:microsoft.com/office/officeart/2005/8/layout/target3"/>
    <dgm:cxn modelId="{9ABE5438-5644-45DE-8437-FBA86AF0EFA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8FF11C-577F-410D-9607-0C1AA7CBFD02}" type="presParOf" srcId="{333A1088-737F-45CB-B68E-254E46348037}" destId="{F5ABB229-8D3B-4694-996A-96F23CF14429}" srcOrd="0" destOrd="0" presId="urn:microsoft.com/office/officeart/2005/8/layout/target3"/>
    <dgm:cxn modelId="{5BD24E46-3639-45E0-AC04-C0BE791B2880}" type="presParOf" srcId="{333A1088-737F-45CB-B68E-254E46348037}" destId="{F41139FD-01EE-4571-8B17-4FB00FC51163}" srcOrd="1" destOrd="0" presId="urn:microsoft.com/office/officeart/2005/8/layout/target3"/>
    <dgm:cxn modelId="{711FD4F6-B041-4BF6-9460-297ED467A399}" type="presParOf" srcId="{333A1088-737F-45CB-B68E-254E46348037}" destId="{D005CE8C-CC26-4C3E-AC11-E15060ECD759}" srcOrd="2" destOrd="0" presId="urn:microsoft.com/office/officeart/2005/8/layout/target3"/>
    <dgm:cxn modelId="{7A7DC48B-F891-4708-9F31-2BBFF12BC6F5}" type="presParOf" srcId="{333A1088-737F-45CB-B68E-254E46348037}" destId="{2C702D82-9B77-49B7-9568-BB8EB47C3372}" srcOrd="3" destOrd="0" presId="urn:microsoft.com/office/officeart/2005/8/layout/target3"/>
    <dgm:cxn modelId="{7A6E8202-8B73-4170-B54F-CAA17F2C7B7A}" type="presParOf" srcId="{333A1088-737F-45CB-B68E-254E46348037}" destId="{A52A0455-90FF-4808-ABD0-F02540D31D5A}" srcOrd="4" destOrd="0" presId="urn:microsoft.com/office/officeart/2005/8/layout/target3"/>
    <dgm:cxn modelId="{713871AC-0FB3-4956-8465-8D59CEBF75CC}" type="presParOf" srcId="{333A1088-737F-45CB-B68E-254E46348037}" destId="{6140AFEC-043D-4C43-A2F9-D0F5331DF3A3}" srcOrd="5" destOrd="0" presId="urn:microsoft.com/office/officeart/2005/8/layout/target3"/>
    <dgm:cxn modelId="{37844813-0C3F-4222-AC79-487644337CC1}" type="presParOf" srcId="{333A1088-737F-45CB-B68E-254E46348037}" destId="{9358AC05-5D7D-4327-9F80-1AD486AEA664}" srcOrd="6" destOrd="0" presId="urn:microsoft.com/office/officeart/2005/8/layout/target3"/>
    <dgm:cxn modelId="{AEC8008C-2D29-45B2-AAD7-CF9EADABFB6D}" type="presParOf" srcId="{333A1088-737F-45CB-B68E-254E46348037}" destId="{313FC574-E1CD-4FB4-B054-0B805CE0447D}" srcOrd="7" destOrd="0" presId="urn:microsoft.com/office/officeart/2005/8/layout/target3"/>
    <dgm:cxn modelId="{CCFA46D9-A148-4224-80B5-5BFA346D6953}" type="presParOf" srcId="{333A1088-737F-45CB-B68E-254E46348037}" destId="{619D679B-A015-4ECF-8348-D1034C574F40}" srcOrd="8" destOrd="0" presId="urn:microsoft.com/office/officeart/2005/8/layout/target3"/>
    <dgm:cxn modelId="{986D7EB8-E802-4E21-8FF6-C484CFA150AB}" type="presParOf" srcId="{333A1088-737F-45CB-B68E-254E46348037}" destId="{322283A8-4A27-4CDA-BAE3-F381106A9174}" srcOrd="9" destOrd="0" presId="urn:microsoft.com/office/officeart/2005/8/layout/target3"/>
    <dgm:cxn modelId="{5007ADFC-7BF6-4013-837F-FF5B7775A54E}" type="presParOf" srcId="{333A1088-737F-45CB-B68E-254E46348037}" destId="{FFC9F71D-1B4F-4AD9-A4A6-86ADEFC8AF5C}" srcOrd="10" destOrd="0" presId="urn:microsoft.com/office/officeart/2005/8/layout/target3"/>
    <dgm:cxn modelId="{954B7FDA-86AF-4B80-B81A-FE15089F80D7}" type="presParOf" srcId="{333A1088-737F-45CB-B68E-254E46348037}" destId="{25B08C86-7E15-44DC-BE7F-FFB55DD49D12}" srcOrd="11" destOrd="0" presId="urn:microsoft.com/office/officeart/2005/8/layout/target3"/>
    <dgm:cxn modelId="{44DB94EF-F2DD-453B-A962-5747A2C9C8F0}" type="presParOf" srcId="{333A1088-737F-45CB-B68E-254E46348037}" destId="{76644BE8-9D7C-4C09-B250-3D10AF48CBB7}" srcOrd="12" destOrd="0" presId="urn:microsoft.com/office/officeart/2005/8/layout/target3"/>
    <dgm:cxn modelId="{F271A793-AA53-47AF-B5B7-6D86246EF485}" type="presParOf" srcId="{333A1088-737F-45CB-B68E-254E46348037}" destId="{EE85B701-7295-41C0-BA7A-34D3756A2AE6}" srcOrd="13" destOrd="0" presId="urn:microsoft.com/office/officeart/2005/8/layout/target3"/>
    <dgm:cxn modelId="{DE4AC9E3-221A-4C4D-8E2B-7531B63116A3}" type="presParOf" srcId="{333A1088-737F-45CB-B68E-254E46348037}" destId="{8BEBB6EC-1DAA-4CAC-8A25-BC0FCBD5DBD5}" srcOrd="14" destOrd="0" presId="urn:microsoft.com/office/officeart/2005/8/layout/target3"/>
    <dgm:cxn modelId="{E6212BA0-D011-485D-BEC7-F1ECC713A609}" type="presParOf" srcId="{333A1088-737F-45CB-B68E-254E46348037}" destId="{AED2198E-93D5-4001-81B4-73124B309672}" srcOrd="15" destOrd="0" presId="urn:microsoft.com/office/officeart/2005/8/layout/target3"/>
    <dgm:cxn modelId="{0660B036-39FF-44A9-8A19-ADBF8607034F}" type="presParOf" srcId="{333A1088-737F-45CB-B68E-254E46348037}" destId="{2BE915AB-18AA-4053-B92C-3BFC9ED204BB}" srcOrd="16" destOrd="0" presId="urn:microsoft.com/office/officeart/2005/8/layout/target3"/>
    <dgm:cxn modelId="{85F7A82A-FB09-46E8-90D8-2AF17C529981}" type="presParOf" srcId="{333A1088-737F-45CB-B68E-254E46348037}" destId="{6BB5E863-4638-4E1D-BFDE-399D028AC4ED}" srcOrd="17" destOrd="0" presId="urn:microsoft.com/office/officeart/2005/8/layout/target3"/>
    <dgm:cxn modelId="{CC5D1F49-E199-40F7-B8AE-14B83922FA6A}" type="presParOf" srcId="{333A1088-737F-45CB-B68E-254E46348037}" destId="{5A5FFA88-C948-4069-8E93-59FA12366E83}" srcOrd="18" destOrd="0" presId="urn:microsoft.com/office/officeart/2005/8/layout/target3"/>
    <dgm:cxn modelId="{47E0855D-4B45-4310-8C60-0C28642B4895}" type="presParOf" srcId="{333A1088-737F-45CB-B68E-254E46348037}" destId="{890E4F0B-2866-4A3F-A3C7-2A14B1797930}" srcOrd="19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VY_32_INOVACE_AJ_10_FRUITS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Ovoce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8BA8E8-52AF-43C1-81AF-6478D030CFC3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5F4DC3-6931-487C-A601-26B170119B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8275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Přiřadit buď</a:t>
            </a:r>
            <a:r>
              <a:rPr lang="cs-CZ" baseline="0" dirty="0" smtClean="0"/>
              <a:t> perem nebo po stisknutí </a:t>
            </a:r>
            <a:r>
              <a:rPr lang="cs-CZ" baseline="0" dirty="0" err="1" smtClean="0"/>
              <a:t>esc</a:t>
            </a:r>
            <a:r>
              <a:rPr lang="cs-CZ" baseline="0" dirty="0" smtClean="0"/>
              <a:t> přetáhnout.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E1A76B-BED7-4FEA-A3E7-32036477F00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946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Přiřadit buď</a:t>
            </a:r>
            <a:r>
              <a:rPr lang="cs-CZ" baseline="0" dirty="0" smtClean="0"/>
              <a:t> perem nebo po stisknutí </a:t>
            </a:r>
            <a:r>
              <a:rPr lang="cs-CZ" baseline="0" dirty="0" err="1" smtClean="0"/>
              <a:t>esc</a:t>
            </a:r>
            <a:r>
              <a:rPr lang="cs-CZ" baseline="0" dirty="0" smtClean="0"/>
              <a:t> přetáhnout.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E1A76B-BED7-4FEA-A3E7-32036477F00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336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Vybrat, nepsat co je na stole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E1A76B-BED7-4FEA-A3E7-32036477F00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299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17.jpeg"/><Relationship Id="rId10" Type="http://schemas.openxmlformats.org/officeDocument/2006/relationships/image" Target="../media/image9.wmf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10.pn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51419969"/>
              </p:ext>
            </p:extLst>
          </p:nvPr>
        </p:nvGraphicFramePr>
        <p:xfrm>
          <a:off x="683568" y="1045996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881096"/>
            <a:ext cx="5407152" cy="1045464"/>
          </a:xfrm>
          <a:prstGeom prst="rect">
            <a:avLst/>
          </a:prstGeom>
          <a:solidFill>
            <a:srgbClr val="00B0F0"/>
          </a:solidFill>
        </p:spPr>
      </p:pic>
    </p:spTree>
    <p:extLst>
      <p:ext uri="{BB962C8B-B14F-4D97-AF65-F5344CB8AC3E}">
        <p14:creationId xmlns:p14="http://schemas.microsoft.com/office/powerpoint/2010/main" val="422899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25113" cy="924475"/>
          </a:xfrm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84784"/>
            <a:ext cx="7522995" cy="48245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Druh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učebního materiálu: </a:t>
            </a:r>
            <a:r>
              <a:rPr lang="cs-CZ" sz="2400" dirty="0"/>
              <a:t>Prezentace na interaktivní tabuli.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sz="2400" dirty="0"/>
              <a:t>Prezentace slouží k výkladu nebo procvičení slovní zásoby na téma </a:t>
            </a:r>
            <a:r>
              <a:rPr lang="cs-CZ" sz="2400" dirty="0" smtClean="0"/>
              <a:t>ovoce, </a:t>
            </a:r>
            <a:r>
              <a:rPr lang="cs-CZ" sz="2400" dirty="0"/>
              <a:t>součástí jsou jednoduché úkoly, kde si žáci procvičí </a:t>
            </a:r>
            <a:r>
              <a:rPr lang="cs-CZ" sz="2400" dirty="0" smtClean="0"/>
              <a:t>překlad názvů, tvorbu otázek a odpovědí.</a:t>
            </a: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sz="2400" dirty="0"/>
              <a:t>Seznámit se s učivem, upevnit </a:t>
            </a:r>
          </a:p>
          <a:p>
            <a:pPr marL="0" indent="0">
              <a:buNone/>
            </a:pPr>
            <a:r>
              <a:rPr lang="cs-CZ" sz="2400" dirty="0"/>
              <a:t>a prohloubit znalosti.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sz="2400" dirty="0"/>
              <a:t>Žáci se stávají aktivnějšími , materiál slouží k motivaci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9</a:t>
            </a:r>
            <a:r>
              <a:rPr lang="cs-CZ" sz="2400" dirty="0" smtClean="0"/>
              <a:t>. </a:t>
            </a:r>
            <a:r>
              <a:rPr lang="cs-CZ" sz="2400" dirty="0"/>
              <a:t>ročník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ověřen:15.3.2012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92D05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6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OU02DS4U\MP900289306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72134" cy="608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725144"/>
            <a:ext cx="7117180" cy="1470025"/>
          </a:xfrm>
        </p:spPr>
        <p:txBody>
          <a:bodyPr/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Fruits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03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zak\AppData\Local\Microsoft\Windows\Temporary Internet Files\Content.IE5\0C7OLE1Q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850" y="3356992"/>
            <a:ext cx="2001918" cy="2001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ak\AppData\Local\Microsoft\Windows\Temporary Internet Files\Content.IE5\79TWYB4K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43" y="259671"/>
            <a:ext cx="1956081" cy="195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ak\AppData\Local\Microsoft\Windows\Temporary Internet Files\Content.IE5\0C7OLE1Q\MP900422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019" y="228364"/>
            <a:ext cx="1561122" cy="22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zak\AppData\Local\Microsoft\Windows\Temporary Internet Files\Content.IE5\YIS3S625\MC90011235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359" y="281991"/>
            <a:ext cx="1431968" cy="151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ak\AppData\Local\Microsoft\Windows\Temporary Internet Files\Content.IE5\0C7OLE1Q\MP9001826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43" y="2780928"/>
            <a:ext cx="1426080" cy="2155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414399" y="5214908"/>
            <a:ext cx="1512168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cherry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88473" y="5534913"/>
            <a:ext cx="231264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strawberry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480132" y="1766407"/>
            <a:ext cx="1512168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plum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680289" y="2290892"/>
            <a:ext cx="1512168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pear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148524" y="483488"/>
            <a:ext cx="1512168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>
                <a:solidFill>
                  <a:srgbClr val="FF0000"/>
                </a:solidFill>
              </a:rPr>
              <a:t>a</a:t>
            </a:r>
            <a:r>
              <a:rPr lang="cs-CZ" sz="2000" dirty="0" err="1" smtClean="0">
                <a:solidFill>
                  <a:srgbClr val="FF0000"/>
                </a:solidFill>
              </a:rPr>
              <a:t>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apple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4" name="Picture 3" descr="C:\Users\Ucitel\AppData\Local\Microsoft\Windows\Temporary Internet Files\Content.IE5\ZQDVG2MH\MC90043690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902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6676239" y="3356992"/>
            <a:ext cx="1960984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blueberry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1" name="Picture 4" descr="C:\Users\Ucitel\AppData\Local\Microsoft\Windows\Temporary Internet Files\Content.IE5\5J3L8RTY\MC900423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26863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/>
          <p:cNvSpPr/>
          <p:nvPr/>
        </p:nvSpPr>
        <p:spPr>
          <a:xfrm>
            <a:off x="6746748" y="5574948"/>
            <a:ext cx="1960984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raspberry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58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zak\AppData\Local\Microsoft\Windows\Temporary Internet Files\Content.IE5\0C7OLE1Q\MC9004417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958"/>
            <a:ext cx="1693396" cy="169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zak\AppData\Local\Microsoft\Windows\Temporary Internet Files\Content.IE5\H4ZYAZY4\MC900411886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273"/>
          <a:stretch/>
        </p:blipFill>
        <p:spPr bwMode="auto">
          <a:xfrm>
            <a:off x="2326948" y="188640"/>
            <a:ext cx="1707232" cy="174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zak\AppData\Local\Microsoft\Windows\Temporary Internet Files\Content.IE5\H4ZYAZY4\MC900193514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" b="3183"/>
          <a:stretch/>
        </p:blipFill>
        <p:spPr bwMode="auto">
          <a:xfrm>
            <a:off x="5176174" y="3540283"/>
            <a:ext cx="1831738" cy="2086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1K8\AppData\Local\Microsoft\Windows\Temporary Internet Files\Content.IE5\5A1KTFLM\MP900400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62" y="3158402"/>
            <a:ext cx="1974513" cy="2468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1K8\AppData\Local\Microsoft\Windows\Temporary Internet Files\Content.IE5\60AHWI53\MP90040525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2" r="40801"/>
          <a:stretch/>
        </p:blipFill>
        <p:spPr bwMode="auto">
          <a:xfrm>
            <a:off x="3161942" y="2365493"/>
            <a:ext cx="1660921" cy="238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1K8\AppData\Local\Microsoft\Windows\Temporary Internet Files\Content.IE5\Q083PEJE\MP900430478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6" t="17900" r="15480" b="14841"/>
          <a:stretch/>
        </p:blipFill>
        <p:spPr bwMode="auto">
          <a:xfrm>
            <a:off x="6303983" y="386958"/>
            <a:ext cx="2327511" cy="1984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 12"/>
          <p:cNvSpPr/>
          <p:nvPr/>
        </p:nvSpPr>
        <p:spPr>
          <a:xfrm>
            <a:off x="6567638" y="2468111"/>
            <a:ext cx="180020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melon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29019" y="5839210"/>
            <a:ext cx="1643380" cy="41169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lemon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6507" y="2192471"/>
            <a:ext cx="2003421" cy="55127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an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orange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160033" y="5716237"/>
            <a:ext cx="1512168" cy="52045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peach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092356" y="4894001"/>
            <a:ext cx="1761789" cy="51307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pineapple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39952" y="1395589"/>
            <a:ext cx="1580500" cy="43497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banana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9" name="Picture 2" descr="C:\Users\01K8\AppData\Local\Microsoft\Windows\Temporary Internet Files\Content.IE5\IT4VEP02\MC9003585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2199" y="3602596"/>
            <a:ext cx="1729857" cy="211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7467738" y="5976466"/>
            <a:ext cx="1598774" cy="5488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grapes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264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zak\AppData\Local\Microsoft\Windows\Temporary Internet Files\Content.IE5\0C7OLE1Q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37" y="3615761"/>
            <a:ext cx="1685447" cy="1685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zak\AppData\Local\Microsoft\Windows\Temporary Internet Files\Content.IE5\79TWYB4K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475" y="46933"/>
            <a:ext cx="1690177" cy="1690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zak\AppData\Local\Microsoft\Windows\Temporary Internet Files\Content.IE5\0C7OLE1Q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647" y="3010466"/>
            <a:ext cx="1329220" cy="193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ak\AppData\Local\Microsoft\Windows\Temporary Internet Files\Content.IE5\YIS3S625\MC90011235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866" y="2148357"/>
            <a:ext cx="1194683" cy="1264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zak\AppData\Local\Microsoft\Windows\Temporary Internet Files\Content.IE5\0C7OLE1Q\MP900182662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43" b="7086"/>
          <a:stretch/>
        </p:blipFill>
        <p:spPr bwMode="auto">
          <a:xfrm>
            <a:off x="368499" y="1712208"/>
            <a:ext cx="1426080" cy="168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1K8\AppData\Local\Microsoft\Windows\Temporary Internet Files\Content.IE5\IT4VEP02\MC9003585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610" y="188234"/>
            <a:ext cx="1541201" cy="188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3612520" y="4195770"/>
            <a:ext cx="1804375" cy="52542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cherry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34215" y="2659735"/>
            <a:ext cx="1878771" cy="53041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grapes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17280" y="5015770"/>
            <a:ext cx="2312640" cy="57087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strawberry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37230" y="391818"/>
            <a:ext cx="1779004" cy="51649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plum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670647" y="1786253"/>
            <a:ext cx="1512168" cy="57545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pear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03070" y="1131107"/>
            <a:ext cx="1847323" cy="50011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>
                <a:solidFill>
                  <a:srgbClr val="FF0000"/>
                </a:solidFill>
              </a:rPr>
              <a:t>a</a:t>
            </a:r>
            <a:r>
              <a:rPr lang="cs-CZ" sz="2000" dirty="0" err="1" smtClean="0">
                <a:solidFill>
                  <a:srgbClr val="FF0000"/>
                </a:solidFill>
              </a:rPr>
              <a:t>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apple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3" y="391818"/>
            <a:ext cx="1240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Match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pic>
        <p:nvPicPr>
          <p:cNvPr id="15" name="Picture 3" descr="C:\Users\Ucitel\AppData\Local\Microsoft\Windows\Temporary Internet Files\Content.IE5\ZQDVG2MH\MC90043690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475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Zaoblený obdélník 15"/>
          <p:cNvSpPr/>
          <p:nvPr/>
        </p:nvSpPr>
        <p:spPr>
          <a:xfrm>
            <a:off x="3507304" y="3455342"/>
            <a:ext cx="1960984" cy="546801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blueberry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7" name="Picture 4" descr="C:\Users\Ucitel\AppData\Local\Microsoft\Windows\Temporary Internet Files\Content.IE5\5J3L8RTY\MC9004238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6866" y="5102007"/>
            <a:ext cx="1529781" cy="1573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Zaoblený obdélník 17"/>
          <p:cNvSpPr/>
          <p:nvPr/>
        </p:nvSpPr>
        <p:spPr>
          <a:xfrm>
            <a:off x="3529864" y="5888908"/>
            <a:ext cx="1960984" cy="493682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raspberry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54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zak\AppData\Local\Microsoft\Windows\Temporary Internet Files\Content.IE5\0C7OLE1Q\MC9004417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269" y="2131308"/>
            <a:ext cx="1540915" cy="154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zak\AppData\Local\Microsoft\Windows\Temporary Internet Files\Content.IE5\H4ZYAZY4\MC900411886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273"/>
          <a:stretch/>
        </p:blipFill>
        <p:spPr bwMode="auto">
          <a:xfrm>
            <a:off x="6228184" y="71019"/>
            <a:ext cx="1925726" cy="1964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01K8\AppData\Local\Microsoft\Windows\Temporary Internet Files\Content.IE5\5A1KTFLM\MP90040060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08"/>
          <a:stretch/>
        </p:blipFill>
        <p:spPr bwMode="auto">
          <a:xfrm>
            <a:off x="251520" y="3769546"/>
            <a:ext cx="1714773" cy="181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01K8\AppData\Local\Microsoft\Windows\Temporary Internet Files\Content.IE5\60AHWI53\MP90040525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2" r="40801" b="2256"/>
          <a:stretch/>
        </p:blipFill>
        <p:spPr bwMode="auto">
          <a:xfrm>
            <a:off x="7020272" y="2111832"/>
            <a:ext cx="1793931" cy="224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01K8\AppData\Local\Microsoft\Windows\Temporary Internet Files\Content.IE5\Q083PEJE\MP900430478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6" t="17900" r="15480" b="14841"/>
          <a:stretch/>
        </p:blipFill>
        <p:spPr bwMode="auto">
          <a:xfrm>
            <a:off x="524431" y="246556"/>
            <a:ext cx="2138755" cy="182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3738280" y="1268760"/>
            <a:ext cx="1800200" cy="59912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melon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91038" y="3054803"/>
            <a:ext cx="1777174" cy="633505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smtClean="0">
                <a:solidFill>
                  <a:srgbClr val="FF0000"/>
                </a:solidFill>
              </a:rPr>
              <a:t>lemon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57888" y="404664"/>
            <a:ext cx="1960984" cy="64858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rgbClr val="FF0000"/>
                </a:solidFill>
              </a:rPr>
              <a:t>an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orange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654164" y="5013176"/>
            <a:ext cx="1790568" cy="56837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peach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518741" y="6021287"/>
            <a:ext cx="2121768" cy="611171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pineapple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42653" y="2132856"/>
            <a:ext cx="1686272" cy="554947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err="1" smtClean="0">
                <a:solidFill>
                  <a:srgbClr val="FF0000"/>
                </a:solidFill>
              </a:rPr>
              <a:t>banana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" name="Picture 9" descr="C:\Users\zak\AppData\Local\Microsoft\Windows\Temporary Internet Files\Content.IE5\H4ZYAZY4\MC900193514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" b="3183"/>
          <a:stretch/>
        </p:blipFill>
        <p:spPr bwMode="auto">
          <a:xfrm>
            <a:off x="1966293" y="5013176"/>
            <a:ext cx="1495551" cy="170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01K8\AppData\Local\Microsoft\Windows\Temporary Internet Files\Content.IE5\IT4VEP02\MC9003585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498" y="4600449"/>
            <a:ext cx="1729857" cy="211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3786402" y="4083834"/>
            <a:ext cx="1598774" cy="548878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0000"/>
                </a:solidFill>
              </a:rPr>
              <a:t>grapes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7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citel\AppData\Local\Microsoft\Windows\Temporary Internet Files\Content.IE5\JI25TJL0\MP90028930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463" r="14145" b="24669"/>
          <a:stretch/>
        </p:blipFill>
        <p:spPr bwMode="auto">
          <a:xfrm>
            <a:off x="611560" y="322687"/>
            <a:ext cx="7574546" cy="288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50100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1908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Tvořte otázky a odpovědi: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Otázka: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fruits</a:t>
            </a:r>
            <a:r>
              <a:rPr lang="cs-CZ" dirty="0" smtClean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? 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 smtClean="0"/>
              <a:t>fruits</a:t>
            </a:r>
            <a:r>
              <a:rPr lang="cs-CZ" dirty="0" smtClean="0"/>
              <a:t> he (</a:t>
            </a:r>
            <a:r>
              <a:rPr lang="cs-CZ" dirty="0" err="1" smtClean="0"/>
              <a:t>she</a:t>
            </a:r>
            <a:r>
              <a:rPr lang="cs-CZ" dirty="0" smtClean="0"/>
              <a:t>) </a:t>
            </a:r>
            <a:r>
              <a:rPr lang="cs-CZ" dirty="0" err="1"/>
              <a:t>likes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smtClean="0"/>
              <a:t>Odpověď:</a:t>
            </a:r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……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…..</a:t>
            </a:r>
          </a:p>
          <a:p>
            <a:r>
              <a:rPr lang="cs-CZ" dirty="0" smtClean="0"/>
              <a:t>He (</a:t>
            </a:r>
            <a:r>
              <a:rPr lang="cs-CZ" dirty="0" err="1" smtClean="0"/>
              <a:t>she</a:t>
            </a:r>
            <a:r>
              <a:rPr lang="cs-CZ" dirty="0" smtClean="0"/>
              <a:t>) </a:t>
            </a:r>
            <a:r>
              <a:rPr lang="cs-CZ" dirty="0" err="1" smtClean="0"/>
              <a:t>likes</a:t>
            </a:r>
            <a:r>
              <a:rPr lang="cs-CZ" dirty="0" smtClean="0"/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282290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76730" y="2132856"/>
            <a:ext cx="341129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73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</Words>
  <Application>Microsoft Office PowerPoint</Application>
  <PresentationFormat>Předvádění na obrazovce (4:3)</PresentationFormat>
  <Paragraphs>63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 </vt:lpstr>
      <vt:lpstr>Fruits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Tvořte otázky a odpovědi: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3</cp:revision>
  <dcterms:created xsi:type="dcterms:W3CDTF">2012-02-23T17:51:00Z</dcterms:created>
  <dcterms:modified xsi:type="dcterms:W3CDTF">2013-03-08T16:37:08Z</dcterms:modified>
</cp:coreProperties>
</file>