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9" d="100"/>
          <a:sy n="89" d="100"/>
        </p:scale>
        <p:origin x="-53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dirty="0" smtClean="0"/>
            <a:t>VY_32_INOVACE_AJ_11_VEGETABLES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Markéta Březinová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Zelenina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9B3E64-2491-4D8F-AA2D-FE55CABEB4E2}" type="presOf" srcId="{D1B46980-6531-4606-95E6-44980827E919}" destId="{6140AFEC-043D-4C43-A2F9-D0F5331DF3A3}" srcOrd="0" destOrd="0" presId="urn:microsoft.com/office/officeart/2005/8/layout/target3"/>
    <dgm:cxn modelId="{433DD4F4-7E81-457A-8F26-8883ACD94726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CA857D-31A1-469A-906E-929DB6708960}" type="presOf" srcId="{757F3AB3-0718-4624-B441-E567A8F0AB56}" destId="{333A1088-737F-45CB-B68E-254E46348037}" srcOrd="0" destOrd="0" presId="urn:microsoft.com/office/officeart/2005/8/layout/target3"/>
    <dgm:cxn modelId="{91B70CF6-0730-483C-913A-DB29EABB5F5D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A4E4477-77DB-447B-8970-AC68F7055380}" type="presOf" srcId="{D1D4F407-5343-4D3F-B5B9-D407B03CAEB4}" destId="{D005CE8C-CC26-4C3E-AC11-E15060ECD759}" srcOrd="0" destOrd="0" presId="urn:microsoft.com/office/officeart/2005/8/layout/target3"/>
    <dgm:cxn modelId="{46C2C367-4F45-4ECA-BC4A-615AA806CAB7}" type="presOf" srcId="{D1B46980-6531-4606-95E6-44980827E919}" destId="{2BE915AB-18AA-4053-B92C-3BFC9ED204BB}" srcOrd="1" destOrd="0" presId="urn:microsoft.com/office/officeart/2005/8/layout/target3"/>
    <dgm:cxn modelId="{24A064A7-94C7-496E-BBC6-5CD1A844079E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7BEAA83-7AC7-4B63-93D6-0C3B2B1F5B0C}" type="presOf" srcId="{D8197B8C-B260-4A16-BDF4-0947B075E274}" destId="{5A5FFA88-C948-4069-8E93-59FA12366E83}" srcOrd="1" destOrd="0" presId="urn:microsoft.com/office/officeart/2005/8/layout/target3"/>
    <dgm:cxn modelId="{34E971A9-B129-474C-9C6A-DF8A930B8F69}" type="presOf" srcId="{4C35D32F-0EAB-4CD7-82EE-45574DC2A586}" destId="{8BEBB6EC-1DAA-4CAC-8A25-BC0FCBD5DBD5}" srcOrd="0" destOrd="0" presId="urn:microsoft.com/office/officeart/2005/8/layout/target3"/>
    <dgm:cxn modelId="{EFE73EEE-1528-4C60-9D9C-539950F44575}" type="presOf" srcId="{D8197B8C-B260-4A16-BDF4-0947B075E274}" destId="{25B08C86-7E15-44DC-BE7F-FFB55DD49D12}" srcOrd="0" destOrd="0" presId="urn:microsoft.com/office/officeart/2005/8/layout/target3"/>
    <dgm:cxn modelId="{318D531A-D9AC-42C8-B63E-B19696C36AD8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4DCFC7A-33E6-4E99-8F49-2BD4A8130923}" type="presParOf" srcId="{333A1088-737F-45CB-B68E-254E46348037}" destId="{F5ABB229-8D3B-4694-996A-96F23CF14429}" srcOrd="0" destOrd="0" presId="urn:microsoft.com/office/officeart/2005/8/layout/target3"/>
    <dgm:cxn modelId="{AF8CB761-91D2-4758-BFA8-F63DFD217F65}" type="presParOf" srcId="{333A1088-737F-45CB-B68E-254E46348037}" destId="{F41139FD-01EE-4571-8B17-4FB00FC51163}" srcOrd="1" destOrd="0" presId="urn:microsoft.com/office/officeart/2005/8/layout/target3"/>
    <dgm:cxn modelId="{479ACA99-9914-4AAA-BD10-E8D34A9ADA2E}" type="presParOf" srcId="{333A1088-737F-45CB-B68E-254E46348037}" destId="{D005CE8C-CC26-4C3E-AC11-E15060ECD759}" srcOrd="2" destOrd="0" presId="urn:microsoft.com/office/officeart/2005/8/layout/target3"/>
    <dgm:cxn modelId="{09255456-5778-49F4-86B8-A62557FB155D}" type="presParOf" srcId="{333A1088-737F-45CB-B68E-254E46348037}" destId="{2C702D82-9B77-49B7-9568-BB8EB47C3372}" srcOrd="3" destOrd="0" presId="urn:microsoft.com/office/officeart/2005/8/layout/target3"/>
    <dgm:cxn modelId="{198A403A-74C3-4DE6-A514-6ECDD975BE09}" type="presParOf" srcId="{333A1088-737F-45CB-B68E-254E46348037}" destId="{A52A0455-90FF-4808-ABD0-F02540D31D5A}" srcOrd="4" destOrd="0" presId="urn:microsoft.com/office/officeart/2005/8/layout/target3"/>
    <dgm:cxn modelId="{C504E213-86FC-449F-B6E4-64F65296167D}" type="presParOf" srcId="{333A1088-737F-45CB-B68E-254E46348037}" destId="{6140AFEC-043D-4C43-A2F9-D0F5331DF3A3}" srcOrd="5" destOrd="0" presId="urn:microsoft.com/office/officeart/2005/8/layout/target3"/>
    <dgm:cxn modelId="{85255748-9E08-4669-ABFF-0364701DD420}" type="presParOf" srcId="{333A1088-737F-45CB-B68E-254E46348037}" destId="{9358AC05-5D7D-4327-9F80-1AD486AEA664}" srcOrd="6" destOrd="0" presId="urn:microsoft.com/office/officeart/2005/8/layout/target3"/>
    <dgm:cxn modelId="{57F2E8BC-CD2A-43AE-A994-524951A231B0}" type="presParOf" srcId="{333A1088-737F-45CB-B68E-254E46348037}" destId="{313FC574-E1CD-4FB4-B054-0B805CE0447D}" srcOrd="7" destOrd="0" presId="urn:microsoft.com/office/officeart/2005/8/layout/target3"/>
    <dgm:cxn modelId="{D0B69137-CE06-4C58-8309-DD69DC16688E}" type="presParOf" srcId="{333A1088-737F-45CB-B68E-254E46348037}" destId="{619D679B-A015-4ECF-8348-D1034C574F40}" srcOrd="8" destOrd="0" presId="urn:microsoft.com/office/officeart/2005/8/layout/target3"/>
    <dgm:cxn modelId="{1AE0E11F-2B73-4FBE-8803-342E823D2CA9}" type="presParOf" srcId="{333A1088-737F-45CB-B68E-254E46348037}" destId="{322283A8-4A27-4CDA-BAE3-F381106A9174}" srcOrd="9" destOrd="0" presId="urn:microsoft.com/office/officeart/2005/8/layout/target3"/>
    <dgm:cxn modelId="{2346D2A4-EFB7-435D-BD08-A47C34BC9347}" type="presParOf" srcId="{333A1088-737F-45CB-B68E-254E46348037}" destId="{FFC9F71D-1B4F-4AD9-A4A6-86ADEFC8AF5C}" srcOrd="10" destOrd="0" presId="urn:microsoft.com/office/officeart/2005/8/layout/target3"/>
    <dgm:cxn modelId="{8A66B87D-054E-4840-8C98-E76BB544C1AD}" type="presParOf" srcId="{333A1088-737F-45CB-B68E-254E46348037}" destId="{25B08C86-7E15-44DC-BE7F-FFB55DD49D12}" srcOrd="11" destOrd="0" presId="urn:microsoft.com/office/officeart/2005/8/layout/target3"/>
    <dgm:cxn modelId="{13ABFAF6-3D5E-42E7-A6EA-37594A83DF38}" type="presParOf" srcId="{333A1088-737F-45CB-B68E-254E46348037}" destId="{76644BE8-9D7C-4C09-B250-3D10AF48CBB7}" srcOrd="12" destOrd="0" presId="urn:microsoft.com/office/officeart/2005/8/layout/target3"/>
    <dgm:cxn modelId="{AC977E8A-53C1-402B-80B1-113BA8C45E21}" type="presParOf" srcId="{333A1088-737F-45CB-B68E-254E46348037}" destId="{EE85B701-7295-41C0-BA7A-34D3756A2AE6}" srcOrd="13" destOrd="0" presId="urn:microsoft.com/office/officeart/2005/8/layout/target3"/>
    <dgm:cxn modelId="{35CB6B9B-A173-47F0-8896-B9AD6B477823}" type="presParOf" srcId="{333A1088-737F-45CB-B68E-254E46348037}" destId="{8BEBB6EC-1DAA-4CAC-8A25-BC0FCBD5DBD5}" srcOrd="14" destOrd="0" presId="urn:microsoft.com/office/officeart/2005/8/layout/target3"/>
    <dgm:cxn modelId="{FE5103C6-337C-4CE3-A296-4A832018211D}" type="presParOf" srcId="{333A1088-737F-45CB-B68E-254E46348037}" destId="{AED2198E-93D5-4001-81B4-73124B309672}" srcOrd="15" destOrd="0" presId="urn:microsoft.com/office/officeart/2005/8/layout/target3"/>
    <dgm:cxn modelId="{A0DFF04F-6C11-4224-A485-B0C872D1A864}" type="presParOf" srcId="{333A1088-737F-45CB-B68E-254E46348037}" destId="{2BE915AB-18AA-4053-B92C-3BFC9ED204BB}" srcOrd="16" destOrd="0" presId="urn:microsoft.com/office/officeart/2005/8/layout/target3"/>
    <dgm:cxn modelId="{FAB909CC-F7C9-4B06-BE3B-37A161C040D6}" type="presParOf" srcId="{333A1088-737F-45CB-B68E-254E46348037}" destId="{6BB5E863-4638-4E1D-BFDE-399D028AC4ED}" srcOrd="17" destOrd="0" presId="urn:microsoft.com/office/officeart/2005/8/layout/target3"/>
    <dgm:cxn modelId="{57CD7F81-4648-4A37-9A56-E7203557EF51}" type="presParOf" srcId="{333A1088-737F-45CB-B68E-254E46348037}" destId="{5A5FFA88-C948-4069-8E93-59FA12366E83}" srcOrd="18" destOrd="0" presId="urn:microsoft.com/office/officeart/2005/8/layout/target3"/>
    <dgm:cxn modelId="{9AB802D4-9045-443E-A13F-4793861A4A6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Markéta Březinová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dirty="0" smtClean="0"/>
            <a:t>VY_32_INOVACE_AJ_11_VEGETABLES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Zelenina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8.3.2013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15263859"/>
              </p:ext>
            </p:extLst>
          </p:nvPr>
        </p:nvGraphicFramePr>
        <p:xfrm>
          <a:off x="503548" y="988718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708" y="4823818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44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Druh učebního materiálu: </a:t>
            </a:r>
            <a:r>
              <a:rPr lang="cs-CZ" i="1" dirty="0">
                <a:solidFill>
                  <a:schemeClr val="tx1"/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Anotace: </a:t>
            </a:r>
            <a:r>
              <a:rPr lang="cs-CZ" i="1" dirty="0">
                <a:solidFill>
                  <a:schemeClr val="tx1"/>
                </a:solidFill>
              </a:rPr>
              <a:t>Prezentace slouží k výkladu nebo procvičení </a:t>
            </a:r>
            <a:r>
              <a:rPr lang="cs-CZ" i="1" dirty="0" smtClean="0">
                <a:solidFill>
                  <a:schemeClr val="tx1"/>
                </a:solidFill>
              </a:rPr>
              <a:t>slovní zásoby na téma zelenina, součástí </a:t>
            </a:r>
            <a:r>
              <a:rPr lang="cs-CZ" i="1" dirty="0">
                <a:solidFill>
                  <a:schemeClr val="tx1"/>
                </a:solidFill>
              </a:rPr>
              <a:t>jsou jednoduché </a:t>
            </a:r>
            <a:r>
              <a:rPr lang="cs-CZ" i="1" dirty="0" smtClean="0">
                <a:solidFill>
                  <a:schemeClr val="tx1"/>
                </a:solidFill>
              </a:rPr>
              <a:t>úkoly-žáci tvoří jednoduché věty, přiřazují obrázky k názvům .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Očekávaný výstup: </a:t>
            </a:r>
            <a:r>
              <a:rPr lang="cs-CZ" i="1" dirty="0">
                <a:solidFill>
                  <a:schemeClr val="tx1"/>
                </a:solidFill>
              </a:rPr>
              <a:t>Seznámit se s učivem, upevnit </a:t>
            </a:r>
          </a:p>
          <a:p>
            <a:pPr marL="0" indent="0">
              <a:buNone/>
            </a:pPr>
            <a:r>
              <a:rPr lang="cs-CZ" i="1" dirty="0">
                <a:solidFill>
                  <a:schemeClr val="tx1"/>
                </a:solidFill>
              </a:rPr>
              <a:t>a prohloubit znalosti</a:t>
            </a:r>
            <a:r>
              <a:rPr lang="cs-CZ" i="1" dirty="0" smtClean="0">
                <a:solidFill>
                  <a:schemeClr val="tx1"/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Inovace: </a:t>
            </a:r>
            <a:r>
              <a:rPr lang="cs-CZ" dirty="0">
                <a:solidFill>
                  <a:schemeClr val="tx1"/>
                </a:solidFill>
              </a:rPr>
              <a:t>Žáci se stávají aktivnějšími , materiál slouží k motivaci 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Ročník:</a:t>
            </a:r>
            <a:r>
              <a:rPr lang="cs-CZ" dirty="0">
                <a:solidFill>
                  <a:schemeClr val="accent1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tx1"/>
                </a:solidFill>
              </a:rPr>
              <a:t>9.ročník</a:t>
            </a:r>
            <a:endParaRPr lang="cs-CZ" i="1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Materiál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ověřen:22.3.2012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93002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5" name="Picture 11" descr="C:\Users\Ucitel\AppData\Local\Microsoft\Windows\Temporary Internet Files\Content.IE5\MU800TLH\MP900313729[1].jpg"/>
          <p:cNvPicPr>
            <a:picLocks noChangeAspect="1" noChangeArrowheads="1"/>
          </p:cNvPicPr>
          <p:nvPr/>
        </p:nvPicPr>
        <p:blipFill>
          <a:blip r:embed="rId2">
            <a:lum bright="7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8208912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chemeClr val="accent1">
                    <a:lumMod val="50000"/>
                  </a:schemeClr>
                </a:solidFill>
              </a:rPr>
              <a:t>  </a:t>
            </a:r>
            <a:r>
              <a:rPr lang="cs-CZ" sz="4000" dirty="0" err="1" smtClean="0">
                <a:solidFill>
                  <a:schemeClr val="accent1">
                    <a:lumMod val="50000"/>
                  </a:schemeClr>
                </a:solidFill>
              </a:rPr>
              <a:t>Vegetables</a:t>
            </a:r>
            <a:endParaRPr lang="cs-CZ" sz="40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7626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Ucitel\AppData\Local\Microsoft\Windows\Temporary Internet Files\Content.IE5\5J3L8RTY\MP90038786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67" t="13664" r="9625" b="10225"/>
          <a:stretch/>
        </p:blipFill>
        <p:spPr bwMode="auto">
          <a:xfrm>
            <a:off x="2771799" y="4436570"/>
            <a:ext cx="2225429" cy="149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Ucitel\AppData\Local\Microsoft\Windows\Temporary Internet Files\Content.IE5\RIBD7GC3\MP90040060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344" r="24100"/>
          <a:stretch/>
        </p:blipFill>
        <p:spPr bwMode="auto">
          <a:xfrm>
            <a:off x="242386" y="347711"/>
            <a:ext cx="1894701" cy="1830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Ucitel\AppData\Local\Microsoft\Windows\Temporary Internet Files\Content.IE5\RIBD7GC3\MP9004005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232" y="3254945"/>
            <a:ext cx="1543007" cy="1929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Ucitel\AppData\Local\Microsoft\Windows\Temporary Internet Files\Content.IE5\2BJ649U4\MP90040953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2" t="18720" r="10978" b="7609"/>
          <a:stretch/>
        </p:blipFill>
        <p:spPr bwMode="auto">
          <a:xfrm>
            <a:off x="6015359" y="2780928"/>
            <a:ext cx="1756776" cy="200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C:\Users\Ucitel\AppData\Local\Microsoft\Windows\Temporary Internet Files\Content.IE5\RIBD7GC3\MP900177942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81"/>
          <a:stretch/>
        </p:blipFill>
        <p:spPr bwMode="auto">
          <a:xfrm>
            <a:off x="3229000" y="875912"/>
            <a:ext cx="2274118" cy="1674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C:\Users\Ucitel\AppData\Local\Microsoft\Windows\Temporary Internet Files\Content.IE5\XMOCKDW3\MC9001124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744" y="260648"/>
            <a:ext cx="2171524" cy="145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580112" y="5408349"/>
            <a:ext cx="3168352" cy="1200329"/>
          </a:xfrm>
          <a:prstGeom prst="rect">
            <a:avLst/>
          </a:prstGeom>
          <a:noFill/>
          <a:ln w="127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…</a:t>
            </a:r>
          </a:p>
          <a:p>
            <a:endParaRPr lang="cs-CZ" dirty="0" smtClean="0"/>
          </a:p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799" y="347711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potatoes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091123" y="6165304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366059" y="3406669"/>
            <a:ext cx="1214053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garlic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7158817" y="1862602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cucumber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77190" y="5562448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peppers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77189" y="2420445"/>
            <a:ext cx="1484049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tomatoes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96858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37" grpId="0" animBg="1"/>
      <p:bldP spid="38" grpId="0" animBg="1"/>
      <p:bldP spid="39" grpId="0" animBg="1"/>
      <p:bldP spid="40" grpId="0" animBg="1"/>
      <p:bldP spid="4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19" descr="C:\Users\Ucitel\AppData\Local\Microsoft\Windows\Temporary Internet Files\Content.IE5\2BJ649U4\MP90014427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62"/>
          <a:stretch/>
        </p:blipFill>
        <p:spPr bwMode="auto">
          <a:xfrm>
            <a:off x="2771800" y="3477584"/>
            <a:ext cx="1667832" cy="187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4" descr="C:\Users\Ucitel\AppData\Local\Microsoft\Windows\Temporary Internet Files\Content.IE5\OTO6U8SG\MP90031372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55" r="67677" b="28173"/>
          <a:stretch/>
        </p:blipFill>
        <p:spPr bwMode="auto">
          <a:xfrm>
            <a:off x="5148064" y="3108252"/>
            <a:ext cx="1379801" cy="1627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15" descr="C:\Users\Ucitel\AppData\Local\Microsoft\Windows\Temporary Internet Files\Content.IE5\MU800TLH\MP900407044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2" t="9167" r="4853" b="14454"/>
          <a:stretch/>
        </p:blipFill>
        <p:spPr bwMode="auto">
          <a:xfrm>
            <a:off x="2663736" y="464257"/>
            <a:ext cx="2869049" cy="17757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5" descr="C:\Users\Ucitel\AppData\Local\Microsoft\Windows\Temporary Internet Files\Content.IE5\E8FGSYTL\MP900387863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3" t="8784" r="12779" b="8641"/>
          <a:stretch/>
        </p:blipFill>
        <p:spPr bwMode="auto">
          <a:xfrm>
            <a:off x="395536" y="260059"/>
            <a:ext cx="1656184" cy="27214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68972" y="4926050"/>
            <a:ext cx="2592288" cy="1477328"/>
          </a:xfrm>
          <a:prstGeom prst="rect">
            <a:avLst/>
          </a:prstGeom>
          <a:noFill/>
          <a:ln w="127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…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…</a:t>
            </a:r>
          </a:p>
          <a:p>
            <a:endParaRPr lang="cs-CZ" dirty="0"/>
          </a:p>
          <a:p>
            <a:r>
              <a:rPr lang="cs-CZ" dirty="0" smtClean="0"/>
              <a:t>He (</a:t>
            </a:r>
            <a:r>
              <a:rPr lang="cs-CZ" dirty="0" err="1" smtClean="0"/>
              <a:t>she</a:t>
            </a:r>
            <a:r>
              <a:rPr lang="cs-CZ" dirty="0" smtClean="0"/>
              <a:t>) </a:t>
            </a:r>
            <a:r>
              <a:rPr lang="cs-CZ" dirty="0" err="1" smtClean="0"/>
              <a:t>likes</a:t>
            </a:r>
            <a:r>
              <a:rPr lang="cs-CZ" dirty="0" smtClean="0"/>
              <a:t> …</a:t>
            </a:r>
          </a:p>
          <a:p>
            <a:r>
              <a:rPr lang="cs-CZ" dirty="0" smtClean="0"/>
              <a:t>He (</a:t>
            </a:r>
            <a:r>
              <a:rPr lang="cs-CZ" dirty="0" err="1" smtClean="0"/>
              <a:t>she</a:t>
            </a:r>
            <a:r>
              <a:rPr lang="cs-CZ" dirty="0" smtClean="0"/>
              <a:t>)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likes</a:t>
            </a:r>
            <a:r>
              <a:rPr lang="cs-CZ" dirty="0" smtClean="0"/>
              <a:t> …</a:t>
            </a:r>
            <a:endParaRPr lang="cs-CZ" dirty="0"/>
          </a:p>
        </p:txBody>
      </p:sp>
      <p:pic>
        <p:nvPicPr>
          <p:cNvPr id="3077" name="Picture 5" descr="C:\Users\Ucitel\AppData\Local\Microsoft\Windows\Temporary Internet Files\Content.IE5\ZW1B2A44\MP900387905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4" t="10617" r="15656" b="7253"/>
          <a:stretch/>
        </p:blipFill>
        <p:spPr bwMode="auto">
          <a:xfrm>
            <a:off x="6437787" y="404664"/>
            <a:ext cx="2254658" cy="183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385714" y="2570848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beans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979299" y="5664714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cabbage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98068" y="6218712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corn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886614" y="2361316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radish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11082" y="3057606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carrot</a:t>
            </a:r>
            <a:endParaRPr lang="cs-CZ" dirty="0"/>
          </a:p>
        </p:txBody>
      </p:sp>
      <p:pic>
        <p:nvPicPr>
          <p:cNvPr id="3083" name="Picture 11" descr="C:\Users\Ucitel\AppData\Local\Microsoft\Windows\Temporary Internet Files\Content.IE5\JIKT1VOP\MP900430664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0" t="20337" r="24792"/>
          <a:stretch/>
        </p:blipFill>
        <p:spPr bwMode="auto">
          <a:xfrm>
            <a:off x="520140" y="4121267"/>
            <a:ext cx="1606482" cy="186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" name="TextovéPole 25"/>
          <p:cNvSpPr txBox="1"/>
          <p:nvPr/>
        </p:nvSpPr>
        <p:spPr>
          <a:xfrm>
            <a:off x="6660232" y="3824097"/>
            <a:ext cx="1425092" cy="369332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cauliflower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66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 descr="C:\Users\Ucitel\AppData\Local\Microsoft\Windows\Temporary Internet Files\Content.IE5\5J3L8RTY\MP900387867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67" t="13664" r="9625" b="10225"/>
          <a:stretch/>
        </p:blipFill>
        <p:spPr bwMode="auto">
          <a:xfrm>
            <a:off x="242386" y="5130924"/>
            <a:ext cx="2225429" cy="14952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10" descr="C:\Users\Ucitel\AppData\Local\Microsoft\Windows\Temporary Internet Files\Content.IE5\RIBD7GC3\MP900400601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344" r="24100"/>
          <a:stretch/>
        </p:blipFill>
        <p:spPr bwMode="auto">
          <a:xfrm>
            <a:off x="242386" y="347711"/>
            <a:ext cx="1894701" cy="1830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1" descr="C:\Users\Ucitel\AppData\Local\Microsoft\Windows\Temporary Internet Files\Content.IE5\RIBD7GC3\MP90040058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282" y="2661345"/>
            <a:ext cx="1618322" cy="2023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3" descr="C:\Users\Ucitel\AppData\Local\Microsoft\Windows\Temporary Internet Files\Content.IE5\2BJ649U4\MP90040953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72" t="18720" r="10978" b="7609"/>
          <a:stretch/>
        </p:blipFill>
        <p:spPr bwMode="auto">
          <a:xfrm>
            <a:off x="6151722" y="2661345"/>
            <a:ext cx="1756776" cy="200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6" descr="C:\Users\Ucitel\AppData\Local\Microsoft\Windows\Temporary Internet Files\Content.IE5\RIBD7GC3\MP900177942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481"/>
          <a:stretch/>
        </p:blipFill>
        <p:spPr bwMode="auto">
          <a:xfrm>
            <a:off x="4932040" y="5041094"/>
            <a:ext cx="2274118" cy="1674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8" descr="C:\Users\Ucitel\AppData\Local\Microsoft\Windows\Temporary Internet Files\Content.IE5\XMOCKDW3\MC9001124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378" y="765310"/>
            <a:ext cx="2171524" cy="1452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347286" y="476672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potatoes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068130" y="846004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52805" y="1491660"/>
            <a:ext cx="1214053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garlic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030110" y="1712990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cucumber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7190" y="2866424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peppers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19620" y="970020"/>
            <a:ext cx="1484049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tomatoes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753378" y="2796797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potatoes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791132" y="3674917"/>
            <a:ext cx="1214053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garlic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753378" y="3235756"/>
            <a:ext cx="1484049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tomatoes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448477" y="5693863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potatoes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7190" y="3834063"/>
            <a:ext cx="1214053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garlic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00632" y="1261984"/>
            <a:ext cx="1484049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tomatoes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6734" y="3350795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590381" y="5243709"/>
            <a:ext cx="1484049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tomatoes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555776" y="5693863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cucumber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590381" y="6138973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onion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452320" y="6116446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peppers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7485728" y="5296613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cucumber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666858" y="163045"/>
            <a:ext cx="2338327" cy="400110"/>
          </a:xfrm>
          <a:prstGeom prst="rect">
            <a:avLst/>
          </a:prstGeom>
          <a:noFill/>
          <a:ln w="190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FF0000"/>
                </a:solidFill>
              </a:rPr>
              <a:t>Underline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err="1" smtClean="0">
                <a:solidFill>
                  <a:srgbClr val="FF0000"/>
                </a:solidFill>
              </a:rPr>
              <a:t>correct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endParaRPr lang="cs-CZ" sz="2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222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9" descr="C:\Users\Ucitel\AppData\Local\Microsoft\Windows\Temporary Internet Files\Content.IE5\2BJ649U4\MP900144270[1]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462"/>
          <a:stretch/>
        </p:blipFill>
        <p:spPr bwMode="auto">
          <a:xfrm>
            <a:off x="2555776" y="2886260"/>
            <a:ext cx="1667832" cy="1875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4" descr="C:\Users\Ucitel\AppData\Local\Microsoft\Windows\Temporary Internet Files\Content.IE5\OTO6U8SG\MP90031372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755" r="67677" b="28173"/>
          <a:stretch/>
        </p:blipFill>
        <p:spPr bwMode="auto">
          <a:xfrm>
            <a:off x="7062153" y="2737637"/>
            <a:ext cx="1379801" cy="16278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15" descr="C:\Users\Ucitel\AppData\Local\Microsoft\Windows\Temporary Internet Files\Content.IE5\MU800TLH\MP900407044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912" t="9167" r="4853" b="14454"/>
          <a:stretch/>
        </p:blipFill>
        <p:spPr bwMode="auto">
          <a:xfrm>
            <a:off x="4436105" y="5072452"/>
            <a:ext cx="2561853" cy="1585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Ucitel\AppData\Local\Microsoft\Windows\Temporary Internet Files\Content.IE5\E8FGSYTL\MP900387863[1].jpg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73" t="8784" r="12779" b="8641"/>
          <a:stretch/>
        </p:blipFill>
        <p:spPr bwMode="auto">
          <a:xfrm>
            <a:off x="676692" y="221794"/>
            <a:ext cx="1339972" cy="2201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C:\Users\Ucitel\AppData\Local\Microsoft\Windows\Temporary Internet Files\Content.IE5\ZW1B2A44\MP900387905[1].jpg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74" t="10617" r="15656" b="7253"/>
          <a:stretch/>
        </p:blipFill>
        <p:spPr bwMode="auto">
          <a:xfrm>
            <a:off x="4606316" y="260059"/>
            <a:ext cx="2254658" cy="183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84314" y="6266374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beans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963987" y="3553083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cabbage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94091" y="5168592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corn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062153" y="5146348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radish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450115" y="4106839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carrot</a:t>
            </a:r>
            <a:endParaRPr lang="cs-CZ" dirty="0"/>
          </a:p>
        </p:txBody>
      </p:sp>
      <p:pic>
        <p:nvPicPr>
          <p:cNvPr id="13" name="Picture 11" descr="C:\Users\Ucitel\AppData\Local\Microsoft\Windows\Temporary Internet Files\Content.IE5\JIKT1VOP\MP900430664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070" t="20337" r="24792"/>
          <a:stretch/>
        </p:blipFill>
        <p:spPr bwMode="auto">
          <a:xfrm>
            <a:off x="621229" y="4937153"/>
            <a:ext cx="1606482" cy="1863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5459548" y="3552841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cauliflower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971600" y="3028310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beans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037040" y="1066795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cabbage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88555" y="4106839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corn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410376" y="3010580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radish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389079" y="6289271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carrot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396692" y="5735273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cauliflower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93366" y="389408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err="1" smtClean="0"/>
              <a:t>beans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84314" y="5735273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cabbage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196872" y="1436127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corn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37040" y="1699174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radish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93366" y="953395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carrot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037040" y="389408"/>
            <a:ext cx="1425092" cy="369332"/>
          </a:xfrm>
          <a:prstGeom prst="rect">
            <a:avLst/>
          </a:prstGeom>
          <a:noFill/>
          <a:ln w="19050"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a </a:t>
            </a:r>
            <a:r>
              <a:rPr lang="cs-CZ" dirty="0" err="1" smtClean="0"/>
              <a:t>cauliflower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2388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www.office.microsoft.com</a:t>
            </a:r>
            <a:r>
              <a:rPr lang="cs-CZ" dirty="0"/>
              <a:t> - klipart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68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213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anotace</vt:lpstr>
      <vt:lpstr>  Vegetables</vt:lpstr>
      <vt:lpstr>Prezentace aplikace PowerPoint</vt:lpstr>
      <vt:lpstr>Prezentace aplikace PowerPoint</vt:lpstr>
      <vt:lpstr>Prezentace aplikace PowerPoint</vt:lpstr>
      <vt:lpstr>Prezentace aplikace PowerPoint</vt:lpstr>
      <vt:lpstr>Citace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Markéta Březinová</cp:lastModifiedBy>
  <cp:revision>4</cp:revision>
  <dcterms:created xsi:type="dcterms:W3CDTF">2012-01-05T17:46:14Z</dcterms:created>
  <dcterms:modified xsi:type="dcterms:W3CDTF">2013-03-08T16:38:03Z</dcterms:modified>
</cp:coreProperties>
</file>