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3" r:id="rId2"/>
    <p:sldId id="264" r:id="rId3"/>
    <p:sldId id="259" r:id="rId4"/>
    <p:sldId id="256" r:id="rId5"/>
    <p:sldId id="258" r:id="rId6"/>
    <p:sldId id="257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5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dirty="0" smtClean="0"/>
            <a:t>VY_32_INOVACE_AJ_12_FOOD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Markéta Březinová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Jídlo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F58ECC-8853-4723-8EDE-B7E3F417FA4B}" type="presOf" srcId="{D8197B8C-B260-4A16-BDF4-0947B075E274}" destId="{25B08C86-7E15-44DC-BE7F-FFB55DD49D12}" srcOrd="0" destOrd="0" presId="urn:microsoft.com/office/officeart/2005/8/layout/target3"/>
    <dgm:cxn modelId="{0EE372D3-2A65-41DE-8CC7-98645BD82F25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3D982B9-B467-4ECF-BD76-ADF1659B0015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86C8C8E-2117-4957-BF53-8111746D4A47}" type="presOf" srcId="{757F3AB3-0718-4624-B441-E567A8F0AB56}" destId="{333A1088-737F-45CB-B68E-254E46348037}" srcOrd="0" destOrd="0" presId="urn:microsoft.com/office/officeart/2005/8/layout/target3"/>
    <dgm:cxn modelId="{BF506285-900A-478A-A95B-A33AC5183D9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3A0B2B5-B051-4C67-B69E-C7B046E98FFA}" type="presOf" srcId="{B651F6E3-6281-48DB-9319-2AEAFDAE7572}" destId="{619D679B-A015-4ECF-8348-D1034C574F40}" srcOrd="0" destOrd="0" presId="urn:microsoft.com/office/officeart/2005/8/layout/target3"/>
    <dgm:cxn modelId="{27F2E8B1-BE15-4A07-BF26-B5C2F9170BA1}" type="presOf" srcId="{D1D4F407-5343-4D3F-B5B9-D407B03CAEB4}" destId="{D005CE8C-CC26-4C3E-AC11-E15060ECD759}" srcOrd="0" destOrd="0" presId="urn:microsoft.com/office/officeart/2005/8/layout/target3"/>
    <dgm:cxn modelId="{F4B85855-4712-460D-9F27-177CFD900A5F}" type="presOf" srcId="{D8197B8C-B260-4A16-BDF4-0947B075E274}" destId="{5A5FFA88-C948-4069-8E93-59FA12366E83}" srcOrd="1" destOrd="0" presId="urn:microsoft.com/office/officeart/2005/8/layout/target3"/>
    <dgm:cxn modelId="{B7D0BAB1-42E9-4649-B871-DFE1FA0A00B4}" type="presOf" srcId="{D1B46980-6531-4606-95E6-44980827E919}" destId="{6140AFEC-043D-4C43-A2F9-D0F5331DF3A3}" srcOrd="0" destOrd="0" presId="urn:microsoft.com/office/officeart/2005/8/layout/target3"/>
    <dgm:cxn modelId="{42F333D0-1CA8-4B12-BB19-55E2317012C2}" type="presOf" srcId="{D1B46980-6531-4606-95E6-44980827E919}" destId="{2BE915AB-18AA-4053-B92C-3BFC9ED204BB}" srcOrd="1" destOrd="0" presId="urn:microsoft.com/office/officeart/2005/8/layout/target3"/>
    <dgm:cxn modelId="{E1943A46-C9AD-455E-98F9-444ECC12EEE3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7DCB31-387A-4020-B27C-06A8B3B5A0F3}" type="presParOf" srcId="{333A1088-737F-45CB-B68E-254E46348037}" destId="{F5ABB229-8D3B-4694-996A-96F23CF14429}" srcOrd="0" destOrd="0" presId="urn:microsoft.com/office/officeart/2005/8/layout/target3"/>
    <dgm:cxn modelId="{E80FCEBB-88AA-4291-80A5-30DF3BC42C24}" type="presParOf" srcId="{333A1088-737F-45CB-B68E-254E46348037}" destId="{F41139FD-01EE-4571-8B17-4FB00FC51163}" srcOrd="1" destOrd="0" presId="urn:microsoft.com/office/officeart/2005/8/layout/target3"/>
    <dgm:cxn modelId="{BBDEA2B9-27A8-4534-948C-B767B7BB9A7E}" type="presParOf" srcId="{333A1088-737F-45CB-B68E-254E46348037}" destId="{D005CE8C-CC26-4C3E-AC11-E15060ECD759}" srcOrd="2" destOrd="0" presId="urn:microsoft.com/office/officeart/2005/8/layout/target3"/>
    <dgm:cxn modelId="{31F02851-97B8-461C-A017-9D9EA4692A14}" type="presParOf" srcId="{333A1088-737F-45CB-B68E-254E46348037}" destId="{2C702D82-9B77-49B7-9568-BB8EB47C3372}" srcOrd="3" destOrd="0" presId="urn:microsoft.com/office/officeart/2005/8/layout/target3"/>
    <dgm:cxn modelId="{86CCA9E8-6B86-43E6-9D3A-5ADB9CB8A523}" type="presParOf" srcId="{333A1088-737F-45CB-B68E-254E46348037}" destId="{A52A0455-90FF-4808-ABD0-F02540D31D5A}" srcOrd="4" destOrd="0" presId="urn:microsoft.com/office/officeart/2005/8/layout/target3"/>
    <dgm:cxn modelId="{B9C00DCC-E1F8-4B77-B5CF-A837943668E8}" type="presParOf" srcId="{333A1088-737F-45CB-B68E-254E46348037}" destId="{6140AFEC-043D-4C43-A2F9-D0F5331DF3A3}" srcOrd="5" destOrd="0" presId="urn:microsoft.com/office/officeart/2005/8/layout/target3"/>
    <dgm:cxn modelId="{2C123E13-61B4-4143-BFE0-9ED3F0324EDC}" type="presParOf" srcId="{333A1088-737F-45CB-B68E-254E46348037}" destId="{9358AC05-5D7D-4327-9F80-1AD486AEA664}" srcOrd="6" destOrd="0" presId="urn:microsoft.com/office/officeart/2005/8/layout/target3"/>
    <dgm:cxn modelId="{8654025C-6900-4BCA-8944-F30B08D23686}" type="presParOf" srcId="{333A1088-737F-45CB-B68E-254E46348037}" destId="{313FC574-E1CD-4FB4-B054-0B805CE0447D}" srcOrd="7" destOrd="0" presId="urn:microsoft.com/office/officeart/2005/8/layout/target3"/>
    <dgm:cxn modelId="{50987B32-AB81-405D-80AE-6772E7A5C24E}" type="presParOf" srcId="{333A1088-737F-45CB-B68E-254E46348037}" destId="{619D679B-A015-4ECF-8348-D1034C574F40}" srcOrd="8" destOrd="0" presId="urn:microsoft.com/office/officeart/2005/8/layout/target3"/>
    <dgm:cxn modelId="{80203EE9-BF3F-44B6-9A37-B070CA9C298A}" type="presParOf" srcId="{333A1088-737F-45CB-B68E-254E46348037}" destId="{322283A8-4A27-4CDA-BAE3-F381106A9174}" srcOrd="9" destOrd="0" presId="urn:microsoft.com/office/officeart/2005/8/layout/target3"/>
    <dgm:cxn modelId="{CEC1F68B-25CA-48BB-B0A7-A54F1F61CE76}" type="presParOf" srcId="{333A1088-737F-45CB-B68E-254E46348037}" destId="{FFC9F71D-1B4F-4AD9-A4A6-86ADEFC8AF5C}" srcOrd="10" destOrd="0" presId="urn:microsoft.com/office/officeart/2005/8/layout/target3"/>
    <dgm:cxn modelId="{C77B62D7-194C-4817-B349-EA743585037D}" type="presParOf" srcId="{333A1088-737F-45CB-B68E-254E46348037}" destId="{25B08C86-7E15-44DC-BE7F-FFB55DD49D12}" srcOrd="11" destOrd="0" presId="urn:microsoft.com/office/officeart/2005/8/layout/target3"/>
    <dgm:cxn modelId="{0CEFFD49-C060-4089-91A9-C1E360F502A1}" type="presParOf" srcId="{333A1088-737F-45CB-B68E-254E46348037}" destId="{76644BE8-9D7C-4C09-B250-3D10AF48CBB7}" srcOrd="12" destOrd="0" presId="urn:microsoft.com/office/officeart/2005/8/layout/target3"/>
    <dgm:cxn modelId="{3C772F63-7E81-4075-91E0-90FA69E86657}" type="presParOf" srcId="{333A1088-737F-45CB-B68E-254E46348037}" destId="{EE85B701-7295-41C0-BA7A-34D3756A2AE6}" srcOrd="13" destOrd="0" presId="urn:microsoft.com/office/officeart/2005/8/layout/target3"/>
    <dgm:cxn modelId="{27BD7FDE-8712-413B-A35E-7E52CC8561E3}" type="presParOf" srcId="{333A1088-737F-45CB-B68E-254E46348037}" destId="{8BEBB6EC-1DAA-4CAC-8A25-BC0FCBD5DBD5}" srcOrd="14" destOrd="0" presId="urn:microsoft.com/office/officeart/2005/8/layout/target3"/>
    <dgm:cxn modelId="{7EFA2F53-D07B-4956-9237-0AFF39E39CE0}" type="presParOf" srcId="{333A1088-737F-45CB-B68E-254E46348037}" destId="{AED2198E-93D5-4001-81B4-73124B309672}" srcOrd="15" destOrd="0" presId="urn:microsoft.com/office/officeart/2005/8/layout/target3"/>
    <dgm:cxn modelId="{D7DD84A6-34A7-4C97-B29C-162CFDC2AC44}" type="presParOf" srcId="{333A1088-737F-45CB-B68E-254E46348037}" destId="{2BE915AB-18AA-4053-B92C-3BFC9ED204BB}" srcOrd="16" destOrd="0" presId="urn:microsoft.com/office/officeart/2005/8/layout/target3"/>
    <dgm:cxn modelId="{8ACBDEDA-FDFF-4399-8ECA-34F827B247CC}" type="presParOf" srcId="{333A1088-737F-45CB-B68E-254E46348037}" destId="{6BB5E863-4638-4E1D-BFDE-399D028AC4ED}" srcOrd="17" destOrd="0" presId="urn:microsoft.com/office/officeart/2005/8/layout/target3"/>
    <dgm:cxn modelId="{356AAAAE-7AEB-432B-BE5D-07EA08C64F94}" type="presParOf" srcId="{333A1088-737F-45CB-B68E-254E46348037}" destId="{5A5FFA88-C948-4069-8E93-59FA12366E83}" srcOrd="18" destOrd="0" presId="urn:microsoft.com/office/officeart/2005/8/layout/target3"/>
    <dgm:cxn modelId="{4C5E9C41-E1AA-4F3B-81D5-ADE4626FDEE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462" y="0"/>
          <a:ext cx="6444716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676462" y="0"/>
        <a:ext cx="6444716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444716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Markéta Březinová</a:t>
          </a:r>
          <a:endParaRPr lang="cs-CZ" sz="2000" kern="1200" dirty="0"/>
        </a:p>
      </dsp:txBody>
      <dsp:txXfrm>
        <a:off x="1692188" y="541500"/>
        <a:ext cx="6444716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444716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dirty="0" smtClean="0"/>
            <a:t>VY_32_INOVACE_AJ_12_FOOD</a:t>
          </a:r>
          <a:endParaRPr lang="cs-CZ" sz="2000" kern="1200" dirty="0"/>
        </a:p>
      </dsp:txBody>
      <dsp:txXfrm>
        <a:off x="1692188" y="1083000"/>
        <a:ext cx="6444716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42885" y="1626140"/>
          <a:ext cx="6444716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Jídlo</a:t>
          </a:r>
          <a:endParaRPr lang="cs-CZ" sz="2000" kern="1200" dirty="0"/>
        </a:p>
      </dsp:txBody>
      <dsp:txXfrm>
        <a:off x="1642885" y="1626140"/>
        <a:ext cx="6444716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444716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92188" y="2166000"/>
        <a:ext cx="6444716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37A64-DCC3-41A0-AF37-82981B61BFF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1F8B9-E3CE-4A66-B1AA-BA864DE7DD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309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Lze přetahovat – stisknout </a:t>
            </a:r>
            <a:r>
              <a:rPr lang="cs-CZ" dirty="0" err="1" smtClean="0"/>
              <a:t>esc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1F8B9-E3CE-4A66-B1AA-BA864DE7DD4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4.jpeg"/><Relationship Id="rId5" Type="http://schemas.openxmlformats.org/officeDocument/2006/relationships/image" Target="../media/image5.jpeg"/><Relationship Id="rId10" Type="http://schemas.openxmlformats.org/officeDocument/2006/relationships/image" Target="../media/image11.jpeg"/><Relationship Id="rId4" Type="http://schemas.openxmlformats.org/officeDocument/2006/relationships/image" Target="../media/image4.jpe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2.jpeg"/><Relationship Id="rId7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3.jpe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73453200"/>
              </p:ext>
            </p:extLst>
          </p:nvPr>
        </p:nvGraphicFramePr>
        <p:xfrm>
          <a:off x="691952" y="1061120"/>
          <a:ext cx="81369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112" y="48962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03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Druh učebního materiálu: </a:t>
            </a:r>
            <a:r>
              <a:rPr lang="cs-CZ" i="1" dirty="0"/>
              <a:t>Prezentace na interaktivní tabuli.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Anotace: </a:t>
            </a:r>
            <a:r>
              <a:rPr lang="cs-CZ" i="1" dirty="0"/>
              <a:t>Prezentace slouží k výkladu nebo procvičení slovní zásoby na téma </a:t>
            </a:r>
            <a:r>
              <a:rPr lang="cs-CZ" i="1" dirty="0" smtClean="0"/>
              <a:t>jídlo, </a:t>
            </a:r>
            <a:r>
              <a:rPr lang="cs-CZ" i="1" dirty="0"/>
              <a:t>tvorba vět, otázek a odpovědí, součástí jsou jednoduché úkoly na procvičení názvů </a:t>
            </a:r>
            <a:r>
              <a:rPr lang="cs-CZ" i="1" dirty="0" smtClean="0"/>
              <a:t>jídla.</a:t>
            </a:r>
            <a:endParaRPr lang="cs-CZ" i="1" dirty="0"/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Očekávaný výstup: </a:t>
            </a:r>
            <a:r>
              <a:rPr lang="cs-CZ" i="1" dirty="0"/>
              <a:t>Seznámit se s učivem, upevnit </a:t>
            </a:r>
          </a:p>
          <a:p>
            <a:pPr marL="0" indent="0">
              <a:buNone/>
            </a:pPr>
            <a:r>
              <a:rPr lang="cs-CZ" i="1" dirty="0"/>
              <a:t>a prohloubit znalosti.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Inovace: </a:t>
            </a:r>
            <a:r>
              <a:rPr lang="cs-CZ" i="1" dirty="0"/>
              <a:t>Žáci se stávají aktivnějšími , materiál slouží k motivaci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Ročník: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smtClean="0"/>
              <a:t>9</a:t>
            </a:r>
            <a:r>
              <a:rPr lang="cs-CZ" i="1" dirty="0" smtClean="0"/>
              <a:t>. </a:t>
            </a:r>
            <a:r>
              <a:rPr lang="cs-CZ" i="1" dirty="0"/>
              <a:t>ročník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Materiál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ověřen:29.3.2012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5213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Food 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Jídlo, sloveso </a:t>
            </a:r>
            <a:r>
              <a:rPr lang="cs-CZ" sz="3200" dirty="0" err="1" smtClean="0"/>
              <a:t>like,don´t</a:t>
            </a:r>
            <a:r>
              <a:rPr lang="cs-CZ" sz="3200" dirty="0" smtClean="0"/>
              <a:t> </a:t>
            </a:r>
            <a:r>
              <a:rPr lang="cs-CZ" sz="3200" dirty="0" err="1" smtClean="0"/>
              <a:t>like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1504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gHvThumb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2727325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gHvThumb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667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imgHvThumb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56125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imgHvThumb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430" y="102174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imgHvThumb" descr="Zobrazit podrobnost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23" y="423007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imgHvThumb" descr="&amp;Ccaron;erství cejni na prkénk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601" y="242980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3318" y="2120806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salami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21517" y="837074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sausage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87723" y="546821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chicken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48413" y="2966272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fish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78916" y="5661248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meat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14199" y="3272393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ham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76056" y="4258602"/>
            <a:ext cx="3484984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Říkej, co máš rád..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ham. 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, he </a:t>
            </a:r>
            <a:r>
              <a:rPr lang="cs-CZ" dirty="0" err="1" smtClean="0"/>
              <a:t>like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chicken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salami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I do.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like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I </a:t>
            </a:r>
            <a:r>
              <a:rPr lang="cs-CZ" dirty="0" err="1" smtClean="0"/>
              <a:t>don´t</a:t>
            </a:r>
            <a:r>
              <a:rPr lang="cs-CZ" dirty="0" smtClean="0"/>
              <a:t>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632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gHvThumb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81" y="916705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gHvThumb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231" y="258310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gHvThumb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276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gHvThumb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25771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gHvThumb" descr="Zobrazit podrobnost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947" y="299695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gHvThumb" descr="T&amp;ecaron;stovin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57" y="450912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812606" y="547373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sandwich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1796115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Hot dog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7591" y="3312840"/>
            <a:ext cx="151626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hamburger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81910" y="429790"/>
            <a:ext cx="88079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chips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21652" y="5661248"/>
            <a:ext cx="105342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pasta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50526" y="3520471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spaghetti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20217" y="5137591"/>
            <a:ext cx="3484984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Říkej, co nemáš rád..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... 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...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, he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 ...</a:t>
            </a:r>
          </a:p>
        </p:txBody>
      </p:sp>
    </p:spTree>
    <p:extLst>
      <p:ext uri="{BB962C8B-B14F-4D97-AF65-F5344CB8AC3E}">
        <p14:creationId xmlns:p14="http://schemas.microsoft.com/office/powerpoint/2010/main" val="262041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HvThumb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613" y="61641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gHvThumb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17" y="534794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gHvThumb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20688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gHvThumb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652" y="2681033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gHvThumb" descr="Zobrazit podrobnost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67" y="244521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gHvThumb" descr="Zobrazit podrobnost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944" y="444475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297560" y="5166846"/>
            <a:ext cx="75813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soup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83886" y="3363888"/>
            <a:ext cx="75813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egg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33616" y="3364253"/>
            <a:ext cx="88584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salt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1062390"/>
            <a:ext cx="151626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bread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53633" y="1844824"/>
            <a:ext cx="68513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roll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20217" y="4552010"/>
            <a:ext cx="3484984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Tvoř věty – říkej, co máš rád – </a:t>
            </a:r>
            <a:r>
              <a:rPr lang="cs-CZ" dirty="0" smtClean="0">
                <a:solidFill>
                  <a:schemeClr val="tx1"/>
                </a:solidFill>
              </a:rPr>
              <a:t>I </a:t>
            </a:r>
            <a:r>
              <a:rPr lang="cs-CZ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co </a:t>
            </a:r>
            <a:r>
              <a:rPr lang="cs-CZ" b="1" dirty="0" smtClean="0">
                <a:solidFill>
                  <a:srgbClr val="FF0000"/>
                </a:solidFill>
              </a:rPr>
              <a:t>nemáš rád – </a:t>
            </a:r>
            <a:r>
              <a:rPr lang="cs-CZ" dirty="0" smtClean="0">
                <a:solidFill>
                  <a:schemeClr val="tx1"/>
                </a:solidFill>
              </a:rPr>
              <a:t>I </a:t>
            </a:r>
            <a:r>
              <a:rPr lang="cs-CZ" dirty="0" err="1" smtClean="0">
                <a:solidFill>
                  <a:schemeClr val="tx1"/>
                </a:solidFill>
              </a:rPr>
              <a:t>don´t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na </a:t>
            </a:r>
            <a:r>
              <a:rPr lang="cs-CZ" b="1" dirty="0" smtClean="0">
                <a:solidFill>
                  <a:srgbClr val="FF0000"/>
                </a:solidFill>
              </a:rPr>
              <a:t>co máš chuť…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I </a:t>
            </a:r>
            <a:r>
              <a:rPr lang="cs-CZ" dirty="0" err="1" smtClean="0">
                <a:solidFill>
                  <a:schemeClr val="tx1"/>
                </a:solidFill>
              </a:rPr>
              <a:t>would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like</a:t>
            </a:r>
            <a:r>
              <a:rPr lang="cs-CZ" dirty="0" smtClean="0">
                <a:solidFill>
                  <a:schemeClr val="tx1"/>
                </a:solidFill>
              </a:rPr>
              <a:t> … Rád bych</a:t>
            </a:r>
          </a:p>
        </p:txBody>
      </p:sp>
    </p:spTree>
    <p:extLst>
      <p:ext uri="{BB962C8B-B14F-4D97-AF65-F5344CB8AC3E}">
        <p14:creationId xmlns:p14="http://schemas.microsoft.com/office/powerpoint/2010/main" val="325320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HvThumb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818" y="3503475"/>
            <a:ext cx="1340924" cy="1340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gHvThumb" descr="Zobrazit podrobnost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15" b="24562"/>
          <a:stretch/>
        </p:blipFill>
        <p:spPr bwMode="auto">
          <a:xfrm>
            <a:off x="5544757" y="595745"/>
            <a:ext cx="1603656" cy="91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gHvThumb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7" y="4974067"/>
            <a:ext cx="1374362" cy="137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gHvThumb" descr="Zobrazit podrobnosti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48" b="17988"/>
          <a:stretch/>
        </p:blipFill>
        <p:spPr bwMode="auto">
          <a:xfrm>
            <a:off x="6134083" y="5476686"/>
            <a:ext cx="1459468" cy="102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gHvThumb" descr="Zobrazit podrobnost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91" y="462633"/>
            <a:ext cx="1518148" cy="1518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gHvThumb" descr="&amp;Ccaron;erství cejni na prkénk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22" y="2558129"/>
            <a:ext cx="1531277" cy="15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377882" y="2684999"/>
            <a:ext cx="115983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salami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20512" y="5072669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sausage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10305" y="1611449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chicken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53215" y="4447672"/>
            <a:ext cx="89144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fish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02255" y="5617902"/>
            <a:ext cx="104914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meat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92522" y="3770097"/>
            <a:ext cx="78419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ham</a:t>
            </a:r>
            <a:endParaRPr lang="cs-CZ" dirty="0"/>
          </a:p>
        </p:txBody>
      </p:sp>
      <p:pic>
        <p:nvPicPr>
          <p:cNvPr id="15" name="imgHvThumb" descr="Zobrazit podrobnost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761" y="1570738"/>
            <a:ext cx="1166790" cy="1166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gHvThumb" descr="Zobrazit podrobnost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260" y="4043985"/>
            <a:ext cx="1213350" cy="1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gHvThumb" descr="T&amp;ecaron;stovin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08" y="1980781"/>
            <a:ext cx="1408437" cy="140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216875" y="2154133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Hot dog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16875" y="3204552"/>
            <a:ext cx="151626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hamburger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320512" y="1053769"/>
            <a:ext cx="105342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pasta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71800" y="462633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Správně přiřaď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02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HvThumb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054" y="3152279"/>
            <a:ext cx="1442937" cy="14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gHvThumb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530000" y="1917851"/>
            <a:ext cx="1407515" cy="140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gHvThumb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864454" y="3410014"/>
            <a:ext cx="1331092" cy="1331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05645" y="1238006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sandwich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13893" y="5398553"/>
            <a:ext cx="88079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chips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57617" y="4877489"/>
            <a:ext cx="141262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spaghetti</a:t>
            </a:r>
            <a:endParaRPr lang="cs-CZ" dirty="0"/>
          </a:p>
        </p:txBody>
      </p:sp>
      <p:pic>
        <p:nvPicPr>
          <p:cNvPr id="8" name="imgHvThumb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718" y="551284"/>
            <a:ext cx="1331317" cy="1331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gHvThumb" descr="Zobrazit podrobnost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748" y="593411"/>
            <a:ext cx="1289190" cy="128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gHvThumb" descr="Zobrazit podrobnosti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68" b="15820"/>
          <a:stretch/>
        </p:blipFill>
        <p:spPr bwMode="auto">
          <a:xfrm>
            <a:off x="402650" y="1996501"/>
            <a:ext cx="1828800" cy="1241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gHvThumb" descr="Zobrazit podrobnost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377" y="4869160"/>
            <a:ext cx="1428119" cy="1428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gHvThumb" descr="Zobrazit podrobnost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748" y="4621778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843058" y="3136385"/>
            <a:ext cx="75813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soup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32894" y="2432817"/>
            <a:ext cx="75813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egg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1007" y="4298705"/>
            <a:ext cx="88584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salt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35896" y="3689081"/>
            <a:ext cx="139027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bread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79558" y="1817338"/>
            <a:ext cx="68513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roll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744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>
                <a:hlinkClick r:id="rId2"/>
              </a:rPr>
              <a:t>http://office.microsoft.com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41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43</TotalTime>
  <Words>245</Words>
  <Application>Microsoft Office PowerPoint</Application>
  <PresentationFormat>Předvádění na obrazovce (4:3)</PresentationFormat>
  <Paragraphs>69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Prezentace aplikace PowerPoint</vt:lpstr>
      <vt:lpstr>Anotace </vt:lpstr>
      <vt:lpstr>Food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0R63</dc:creator>
  <cp:lastModifiedBy>Markéta Březinová</cp:lastModifiedBy>
  <cp:revision>13</cp:revision>
  <dcterms:created xsi:type="dcterms:W3CDTF">2011-11-26T09:25:02Z</dcterms:created>
  <dcterms:modified xsi:type="dcterms:W3CDTF">2013-03-08T16:39:41Z</dcterms:modified>
</cp:coreProperties>
</file>