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62" r:id="rId4"/>
    <p:sldId id="263" r:id="rId5"/>
    <p:sldId id="260" r:id="rId6"/>
    <p:sldId id="261" r:id="rId7"/>
    <p:sldId id="265" r:id="rId8"/>
    <p:sldId id="266" r:id="rId9"/>
    <p:sldId id="267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VY_32_INOVACE_AJ_13_FOOD AND DRINKS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Markéta Březinová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Jídlo </a:t>
          </a:r>
          <a:r>
            <a:rPr lang="cs-CZ" sz="2000" smtClean="0"/>
            <a:t>a nápoje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EB5327-A931-490B-B863-85B8FFC68ECC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E797CB5-87FF-433A-9A0E-AF708B238575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1A0E15-9CCD-4C0E-8DCD-2706DFC0F933}" type="presOf" srcId="{757F3AB3-0718-4624-B441-E567A8F0AB56}" destId="{333A1088-737F-45CB-B68E-254E46348037}" srcOrd="0" destOrd="0" presId="urn:microsoft.com/office/officeart/2005/8/layout/target3"/>
    <dgm:cxn modelId="{B0339FD0-C8A3-4DAC-9A88-C05C60FC7E5E}" type="presOf" srcId="{4C35D32F-0EAB-4CD7-82EE-45574DC2A586}" destId="{890E4F0B-2866-4A3F-A3C7-2A14B1797930}" srcOrd="1" destOrd="0" presId="urn:microsoft.com/office/officeart/2005/8/layout/target3"/>
    <dgm:cxn modelId="{CA21720B-EB69-42FE-B014-F27406256CEB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F5E678A-FC12-4B66-851E-C444CDF4599C}" type="presOf" srcId="{D1D4F407-5343-4D3F-B5B9-D407B03CAEB4}" destId="{D005CE8C-CC26-4C3E-AC11-E15060ECD759}" srcOrd="0" destOrd="0" presId="urn:microsoft.com/office/officeart/2005/8/layout/target3"/>
    <dgm:cxn modelId="{8D6CCF39-F9C0-40C1-A084-175FEAC5B589}" type="presOf" srcId="{D1B46980-6531-4606-95E6-44980827E919}" destId="{6140AFEC-043D-4C43-A2F9-D0F5331DF3A3}" srcOrd="0" destOrd="0" presId="urn:microsoft.com/office/officeart/2005/8/layout/target3"/>
    <dgm:cxn modelId="{6D8A90F7-7B7F-4ED1-8A1A-044F96FD49BD}" type="presOf" srcId="{D8197B8C-B260-4A16-BDF4-0947B075E274}" destId="{25B08C86-7E15-44DC-BE7F-FFB55DD49D12}" srcOrd="0" destOrd="0" presId="urn:microsoft.com/office/officeart/2005/8/layout/target3"/>
    <dgm:cxn modelId="{A04B2C15-23EA-426D-B774-3536A34EC5D3}" type="presOf" srcId="{4C35D32F-0EAB-4CD7-82EE-45574DC2A586}" destId="{8BEBB6EC-1DAA-4CAC-8A25-BC0FCBD5DBD5}" srcOrd="0" destOrd="0" presId="urn:microsoft.com/office/officeart/2005/8/layout/target3"/>
    <dgm:cxn modelId="{A3FB610A-7538-43B5-8847-D90B44157516}" type="presOf" srcId="{D8197B8C-B260-4A16-BDF4-0947B075E274}" destId="{5A5FFA88-C948-4069-8E93-59FA12366E83}" srcOrd="1" destOrd="0" presId="urn:microsoft.com/office/officeart/2005/8/layout/target3"/>
    <dgm:cxn modelId="{B8B1EA11-F0F8-4E29-A0E6-50FAEC725CCA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3DACD1D-51FF-47EC-88FF-B1C7107F7C9E}" type="presParOf" srcId="{333A1088-737F-45CB-B68E-254E46348037}" destId="{F5ABB229-8D3B-4694-996A-96F23CF14429}" srcOrd="0" destOrd="0" presId="urn:microsoft.com/office/officeart/2005/8/layout/target3"/>
    <dgm:cxn modelId="{427E5BEA-40AF-4E57-8A64-082089369F28}" type="presParOf" srcId="{333A1088-737F-45CB-B68E-254E46348037}" destId="{F41139FD-01EE-4571-8B17-4FB00FC51163}" srcOrd="1" destOrd="0" presId="urn:microsoft.com/office/officeart/2005/8/layout/target3"/>
    <dgm:cxn modelId="{F87B57AA-9A53-4786-85F2-4FA4716633EC}" type="presParOf" srcId="{333A1088-737F-45CB-B68E-254E46348037}" destId="{D005CE8C-CC26-4C3E-AC11-E15060ECD759}" srcOrd="2" destOrd="0" presId="urn:microsoft.com/office/officeart/2005/8/layout/target3"/>
    <dgm:cxn modelId="{8A44E5AA-E8E6-4DE0-A267-C0A73E8F4A7E}" type="presParOf" srcId="{333A1088-737F-45CB-B68E-254E46348037}" destId="{2C702D82-9B77-49B7-9568-BB8EB47C3372}" srcOrd="3" destOrd="0" presId="urn:microsoft.com/office/officeart/2005/8/layout/target3"/>
    <dgm:cxn modelId="{E2C3F01E-B598-40B6-A907-DA9F844EA5DE}" type="presParOf" srcId="{333A1088-737F-45CB-B68E-254E46348037}" destId="{A52A0455-90FF-4808-ABD0-F02540D31D5A}" srcOrd="4" destOrd="0" presId="urn:microsoft.com/office/officeart/2005/8/layout/target3"/>
    <dgm:cxn modelId="{EDE062E5-7876-465F-89D7-7AF08589FA52}" type="presParOf" srcId="{333A1088-737F-45CB-B68E-254E46348037}" destId="{6140AFEC-043D-4C43-A2F9-D0F5331DF3A3}" srcOrd="5" destOrd="0" presId="urn:microsoft.com/office/officeart/2005/8/layout/target3"/>
    <dgm:cxn modelId="{3F48D567-EE3A-443E-BFF1-5F78AF4EC666}" type="presParOf" srcId="{333A1088-737F-45CB-B68E-254E46348037}" destId="{9358AC05-5D7D-4327-9F80-1AD486AEA664}" srcOrd="6" destOrd="0" presId="urn:microsoft.com/office/officeart/2005/8/layout/target3"/>
    <dgm:cxn modelId="{E8F5533A-38BD-4F93-B230-60516B58408D}" type="presParOf" srcId="{333A1088-737F-45CB-B68E-254E46348037}" destId="{313FC574-E1CD-4FB4-B054-0B805CE0447D}" srcOrd="7" destOrd="0" presId="urn:microsoft.com/office/officeart/2005/8/layout/target3"/>
    <dgm:cxn modelId="{6EA989C3-F039-489A-A608-3CA929C1D48C}" type="presParOf" srcId="{333A1088-737F-45CB-B68E-254E46348037}" destId="{619D679B-A015-4ECF-8348-D1034C574F40}" srcOrd="8" destOrd="0" presId="urn:microsoft.com/office/officeart/2005/8/layout/target3"/>
    <dgm:cxn modelId="{E6A15AAF-D09A-4024-AC32-D0FB006EA6D5}" type="presParOf" srcId="{333A1088-737F-45CB-B68E-254E46348037}" destId="{322283A8-4A27-4CDA-BAE3-F381106A9174}" srcOrd="9" destOrd="0" presId="urn:microsoft.com/office/officeart/2005/8/layout/target3"/>
    <dgm:cxn modelId="{36316509-0C77-4E53-B9FE-1314A7D68DB0}" type="presParOf" srcId="{333A1088-737F-45CB-B68E-254E46348037}" destId="{FFC9F71D-1B4F-4AD9-A4A6-86ADEFC8AF5C}" srcOrd="10" destOrd="0" presId="urn:microsoft.com/office/officeart/2005/8/layout/target3"/>
    <dgm:cxn modelId="{2CBB6A1D-D19C-48DC-925C-AAB3A7389DFC}" type="presParOf" srcId="{333A1088-737F-45CB-B68E-254E46348037}" destId="{25B08C86-7E15-44DC-BE7F-FFB55DD49D12}" srcOrd="11" destOrd="0" presId="urn:microsoft.com/office/officeart/2005/8/layout/target3"/>
    <dgm:cxn modelId="{16E26676-403E-4563-BAAB-26685F08B4C1}" type="presParOf" srcId="{333A1088-737F-45CB-B68E-254E46348037}" destId="{76644BE8-9D7C-4C09-B250-3D10AF48CBB7}" srcOrd="12" destOrd="0" presId="urn:microsoft.com/office/officeart/2005/8/layout/target3"/>
    <dgm:cxn modelId="{8D7B7F08-3E7A-475E-BCBB-27D40E5C9CBC}" type="presParOf" srcId="{333A1088-737F-45CB-B68E-254E46348037}" destId="{EE85B701-7295-41C0-BA7A-34D3756A2AE6}" srcOrd="13" destOrd="0" presId="urn:microsoft.com/office/officeart/2005/8/layout/target3"/>
    <dgm:cxn modelId="{8AD3DD4B-5E50-4021-82DD-31DFD7DBC201}" type="presParOf" srcId="{333A1088-737F-45CB-B68E-254E46348037}" destId="{8BEBB6EC-1DAA-4CAC-8A25-BC0FCBD5DBD5}" srcOrd="14" destOrd="0" presId="urn:microsoft.com/office/officeart/2005/8/layout/target3"/>
    <dgm:cxn modelId="{534354F0-9F39-426D-A859-78DCBD4AE354}" type="presParOf" srcId="{333A1088-737F-45CB-B68E-254E46348037}" destId="{AED2198E-93D5-4001-81B4-73124B309672}" srcOrd="15" destOrd="0" presId="urn:microsoft.com/office/officeart/2005/8/layout/target3"/>
    <dgm:cxn modelId="{FA12461B-7F28-4195-9321-357577A761A9}" type="presParOf" srcId="{333A1088-737F-45CB-B68E-254E46348037}" destId="{2BE915AB-18AA-4053-B92C-3BFC9ED204BB}" srcOrd="16" destOrd="0" presId="urn:microsoft.com/office/officeart/2005/8/layout/target3"/>
    <dgm:cxn modelId="{A7F22290-F629-413A-AB55-C2E6FF584A98}" type="presParOf" srcId="{333A1088-737F-45CB-B68E-254E46348037}" destId="{6BB5E863-4638-4E1D-BFDE-399D028AC4ED}" srcOrd="17" destOrd="0" presId="urn:microsoft.com/office/officeart/2005/8/layout/target3"/>
    <dgm:cxn modelId="{0A2D6D8B-144D-407D-BB53-166464AC60A4}" type="presParOf" srcId="{333A1088-737F-45CB-B68E-254E46348037}" destId="{5A5FFA88-C948-4069-8E93-59FA12366E83}" srcOrd="18" destOrd="0" presId="urn:microsoft.com/office/officeart/2005/8/layout/target3"/>
    <dgm:cxn modelId="{0DA865BB-D8E2-4AC1-B1BA-9C38C0AB7DD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Markéta Březinová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VY_32_INOVACE_AJ_13_FOOD AND DRINKS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Jídlo </a:t>
          </a:r>
          <a:r>
            <a:rPr lang="cs-CZ" sz="2000" kern="1200" smtClean="0"/>
            <a:t>a nápoje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34864045"/>
              </p:ext>
            </p:extLst>
          </p:nvPr>
        </p:nvGraphicFramePr>
        <p:xfrm>
          <a:off x="691952" y="1061120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2112" y="48962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4537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Druh učebního materiálu: </a:t>
            </a:r>
            <a:r>
              <a:rPr lang="cs-CZ" i="1" dirty="0">
                <a:solidFill>
                  <a:schemeClr val="tx1"/>
                </a:solidFill>
              </a:rPr>
              <a:t>Prezentace na interaktivní tabuli.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Anotace: </a:t>
            </a:r>
            <a:r>
              <a:rPr lang="cs-CZ" i="1" dirty="0">
                <a:solidFill>
                  <a:schemeClr val="tx1"/>
                </a:solidFill>
              </a:rPr>
              <a:t>Prezentace slouží k výkladu nebo procvičení slovní zásoby na téma </a:t>
            </a:r>
            <a:r>
              <a:rPr lang="cs-CZ" i="1" dirty="0" smtClean="0">
                <a:solidFill>
                  <a:schemeClr val="tx1"/>
                </a:solidFill>
              </a:rPr>
              <a:t>jídlo a pití, </a:t>
            </a:r>
            <a:r>
              <a:rPr lang="cs-CZ" i="1" dirty="0">
                <a:solidFill>
                  <a:schemeClr val="tx1"/>
                </a:solidFill>
              </a:rPr>
              <a:t>tvorba vět, otázek a odpovědí, součástí jsou jednoduché úkoly na procvičení názvů </a:t>
            </a:r>
            <a:r>
              <a:rPr lang="cs-CZ" i="1" dirty="0" smtClean="0">
                <a:solidFill>
                  <a:schemeClr val="tx1"/>
                </a:solidFill>
              </a:rPr>
              <a:t>jídla a nápojů.</a:t>
            </a:r>
            <a:endParaRPr lang="cs-CZ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Očekávaný výstup: </a:t>
            </a:r>
            <a:r>
              <a:rPr lang="cs-CZ" i="1" dirty="0">
                <a:solidFill>
                  <a:schemeClr val="tx1"/>
                </a:solidFill>
              </a:rPr>
              <a:t>Seznámit se s učivem, upevnit </a:t>
            </a:r>
          </a:p>
          <a:p>
            <a:pPr marL="0" indent="0">
              <a:buNone/>
            </a:pPr>
            <a:r>
              <a:rPr lang="cs-CZ" i="1" dirty="0">
                <a:solidFill>
                  <a:schemeClr val="tx1"/>
                </a:solidFill>
              </a:rPr>
              <a:t>a prohloubit znalosti.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Inovace: </a:t>
            </a:r>
            <a:r>
              <a:rPr lang="cs-CZ" dirty="0">
                <a:solidFill>
                  <a:schemeClr val="tx1"/>
                </a:solidFill>
              </a:rPr>
              <a:t>Žáci se stávají aktivnějšími , materiál slouží k motivaci </a:t>
            </a:r>
            <a:endParaRPr lang="cs-CZ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Ročník: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i="1" dirty="0">
                <a:solidFill>
                  <a:schemeClr val="tx1"/>
                </a:solidFill>
              </a:rPr>
              <a:t>8</a:t>
            </a:r>
            <a:r>
              <a:rPr lang="cs-CZ" i="1" dirty="0" smtClean="0">
                <a:solidFill>
                  <a:schemeClr val="tx1"/>
                </a:solidFill>
              </a:rPr>
              <a:t>., 9. </a:t>
            </a:r>
            <a:r>
              <a:rPr lang="cs-CZ" i="1" dirty="0">
                <a:solidFill>
                  <a:schemeClr val="tx1"/>
                </a:solidFill>
              </a:rPr>
              <a:t>ročník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Materiál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ověřen: 3.4.2012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6037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Food and drink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Jídlo a pití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78611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HvThumb" descr="Zobrazit podrobnosti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80" b="14348"/>
          <a:stretch/>
        </p:blipFill>
        <p:spPr bwMode="auto">
          <a:xfrm>
            <a:off x="388740" y="476672"/>
            <a:ext cx="2403376" cy="1698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gHvThumb" descr="Zobrazit podrobnosti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04" b="20378"/>
          <a:stretch/>
        </p:blipFill>
        <p:spPr bwMode="auto">
          <a:xfrm>
            <a:off x="467544" y="4585854"/>
            <a:ext cx="2564904" cy="15932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imgHvThumb" descr="&amp;Ccaron;erstvý salá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620688"/>
            <a:ext cx="1828800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imgHvThumb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508" y="258387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imgHvThumb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3189" y="2879558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imgHvThumb" descr="Zobrazit podrobnosti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667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95416" y="2175164"/>
            <a:ext cx="180020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vegetables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0648" y="3713754"/>
            <a:ext cx="180020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fruit</a:t>
            </a:r>
            <a:r>
              <a:rPr lang="cs-CZ" dirty="0" smtClean="0"/>
              <a:t> </a:t>
            </a:r>
            <a:r>
              <a:rPr lang="cs-CZ" dirty="0" err="1" smtClean="0"/>
              <a:t>salad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87589" y="680425"/>
            <a:ext cx="180020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vegetable</a:t>
            </a:r>
            <a:r>
              <a:rPr lang="cs-CZ" dirty="0" smtClean="0"/>
              <a:t> </a:t>
            </a:r>
            <a:r>
              <a:rPr lang="cs-CZ" dirty="0" err="1" smtClean="0"/>
              <a:t>salad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73908" y="865091"/>
            <a:ext cx="7743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nuts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67039" y="3154462"/>
            <a:ext cx="151279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mushrooms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54896" y="5809795"/>
            <a:ext cx="111304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fruits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87789" y="4406683"/>
            <a:ext cx="3484984" cy="230832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Říkej, co máš rád..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Eat</a:t>
            </a:r>
            <a:r>
              <a:rPr lang="cs-CZ" b="1" dirty="0" smtClean="0">
                <a:solidFill>
                  <a:srgbClr val="FF0000"/>
                </a:solidFill>
              </a:rPr>
              <a:t> - jíst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…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…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, he </a:t>
            </a:r>
            <a:r>
              <a:rPr lang="cs-CZ" dirty="0" err="1" smtClean="0"/>
              <a:t>like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…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…?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I do. 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like</a:t>
            </a:r>
            <a:r>
              <a:rPr lang="cs-CZ" dirty="0" smtClean="0"/>
              <a:t>.</a:t>
            </a:r>
          </a:p>
          <a:p>
            <a:r>
              <a:rPr lang="cs-CZ" dirty="0" smtClean="0"/>
              <a:t>No, I </a:t>
            </a:r>
            <a:r>
              <a:rPr lang="cs-CZ" dirty="0" err="1" smtClean="0"/>
              <a:t>don´t</a:t>
            </a:r>
            <a:r>
              <a:rPr lang="cs-CZ" dirty="0" smtClean="0"/>
              <a:t>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4124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imgHvThumb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0185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imgHvThumb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0833" y="277798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50137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imgHvThumb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204" y="191683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2" name="imgHvThumb" descr="&amp;Ccaron;okoláda v obalu 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74" y="472514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4" name="imgHvThumb" descr="Zobrazit podrobnosti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1698" y="2821958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017482" y="5229200"/>
            <a:ext cx="3484984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Říkej, co nemáš rád..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... 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...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, he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 ...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529849" y="550649"/>
            <a:ext cx="1322071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05472" y="5324467"/>
            <a:ext cx="127444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chocolate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92950" y="4302007"/>
            <a:ext cx="113137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pudding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21524" y="2461900"/>
            <a:ext cx="116871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pancake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05883" y="541351"/>
            <a:ext cx="158417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candy</a:t>
            </a:r>
            <a:r>
              <a:rPr lang="cs-CZ" dirty="0" smtClean="0"/>
              <a:t>, </a:t>
            </a:r>
            <a:r>
              <a:rPr lang="cs-CZ" dirty="0" err="1" smtClean="0"/>
              <a:t>sweet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5576" y="3323052"/>
            <a:ext cx="79208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cake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8901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imgHvThumb" descr="Dv&amp;ecaron; sklenice mlé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8864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imgHvThumb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22" y="4493096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6536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imgHvThumb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3080" y="2420888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imgHvThumb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59977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imgHvThumb" descr="Zobrazit podrobnosti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0874" y="4217449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imgHvThumb" descr="Zobrazit podrobnosti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25227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328792" y="5202222"/>
            <a:ext cx="2232248" cy="1323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Drink </a:t>
            </a:r>
            <a:r>
              <a:rPr lang="cs-CZ" sz="2000" dirty="0" smtClean="0">
                <a:solidFill>
                  <a:schemeClr val="tx1"/>
                </a:solidFill>
              </a:rPr>
              <a:t>– pití, pít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I </a:t>
            </a:r>
            <a:r>
              <a:rPr lang="cs-CZ" sz="2000" dirty="0" smtClean="0">
                <a:solidFill>
                  <a:schemeClr val="tx1"/>
                </a:solidFill>
              </a:rPr>
              <a:t>drink </a:t>
            </a:r>
            <a:r>
              <a:rPr lang="cs-CZ" sz="2000" dirty="0">
                <a:solidFill>
                  <a:schemeClr val="tx1"/>
                </a:solidFill>
              </a:rPr>
              <a:t>c</a:t>
            </a:r>
            <a:r>
              <a:rPr lang="cs-CZ" sz="2000" dirty="0" smtClean="0">
                <a:solidFill>
                  <a:schemeClr val="tx1"/>
                </a:solidFill>
              </a:rPr>
              <a:t>up </a:t>
            </a:r>
            <a:r>
              <a:rPr lang="cs-CZ" sz="2000" dirty="0" err="1" smtClean="0">
                <a:solidFill>
                  <a:schemeClr val="tx1"/>
                </a:solidFill>
              </a:rPr>
              <a:t>of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tea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Cup </a:t>
            </a:r>
            <a:r>
              <a:rPr lang="cs-CZ" sz="2000" dirty="0" err="1" smtClean="0">
                <a:solidFill>
                  <a:schemeClr val="tx1"/>
                </a:solidFill>
              </a:rPr>
              <a:t>of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coffee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err="1" smtClean="0">
                <a:solidFill>
                  <a:schemeClr val="tx1"/>
                </a:solidFill>
              </a:rPr>
              <a:t>Glass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of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wine</a:t>
            </a:r>
            <a:r>
              <a:rPr lang="cs-CZ" sz="2000" dirty="0" smtClean="0">
                <a:solidFill>
                  <a:schemeClr val="tx1"/>
                </a:solidFill>
              </a:rPr>
              <a:t>…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152328" y="376536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tea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0894" y="2648079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water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49683" y="3218511"/>
            <a:ext cx="120983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lemonade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44916" y="1290936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juice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83774" y="1836004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milk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85011" y="6134107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wine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1844" y="4249688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coffee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9244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HvThumb" descr="Zobrazit podrobnosti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80" b="14348"/>
          <a:stretch/>
        </p:blipFill>
        <p:spPr bwMode="auto">
          <a:xfrm>
            <a:off x="388740" y="476672"/>
            <a:ext cx="2403376" cy="1698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gHvThumb" descr="Zobrazit podrobnosti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04" b="20378"/>
          <a:stretch/>
        </p:blipFill>
        <p:spPr bwMode="auto">
          <a:xfrm>
            <a:off x="467544" y="4585854"/>
            <a:ext cx="2564904" cy="15932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imgHvThumb" descr="&amp;Ccaron;erstvý salá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0708" y="4481736"/>
            <a:ext cx="1828800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imgHvThumb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3403" y="280646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imgHvThumb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0279" y="2541775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imgHvThumb" descr="Zobrazit podrobnosti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272" y="726546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980323" y="5669868"/>
            <a:ext cx="127244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vegetables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14560" y="3536197"/>
            <a:ext cx="130508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fruit</a:t>
            </a:r>
            <a:r>
              <a:rPr lang="cs-CZ" dirty="0" smtClean="0"/>
              <a:t> </a:t>
            </a:r>
            <a:r>
              <a:rPr lang="cs-CZ" dirty="0" err="1" smtClean="0"/>
              <a:t>salad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54896" y="5197824"/>
            <a:ext cx="180020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vegetable</a:t>
            </a:r>
            <a:r>
              <a:rPr lang="cs-CZ" dirty="0" smtClean="0"/>
              <a:t> </a:t>
            </a:r>
            <a:r>
              <a:rPr lang="cs-CZ" dirty="0" err="1" smtClean="0"/>
              <a:t>salad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80323" y="1647494"/>
            <a:ext cx="7743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nuts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99072" y="775464"/>
            <a:ext cx="151279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mushrooms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75957" y="1369998"/>
            <a:ext cx="111304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fruits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96259" y="1915399"/>
            <a:ext cx="127244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vegetables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59632" y="3271509"/>
            <a:ext cx="130508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fruit</a:t>
            </a:r>
            <a:r>
              <a:rPr lang="cs-CZ" dirty="0" smtClean="0"/>
              <a:t> </a:t>
            </a:r>
            <a:r>
              <a:rPr lang="cs-CZ" dirty="0" err="1" smtClean="0"/>
              <a:t>salad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45193" y="4991741"/>
            <a:ext cx="180020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vegetable</a:t>
            </a:r>
            <a:r>
              <a:rPr lang="cs-CZ" dirty="0" smtClean="0"/>
              <a:t> </a:t>
            </a:r>
            <a:r>
              <a:rPr lang="cs-CZ" dirty="0" err="1" smtClean="0"/>
              <a:t>salad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32481" y="5856086"/>
            <a:ext cx="7743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nuts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10708" y="3956391"/>
            <a:ext cx="151279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mushrooms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799255" y="1165368"/>
            <a:ext cx="111304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fruits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715040" y="726546"/>
            <a:ext cx="127244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vegetables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67115" y="5485202"/>
            <a:ext cx="130508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fruit</a:t>
            </a:r>
            <a:r>
              <a:rPr lang="cs-CZ" dirty="0" smtClean="0"/>
              <a:t> </a:t>
            </a:r>
            <a:r>
              <a:rPr lang="cs-CZ" dirty="0" err="1" smtClean="0"/>
              <a:t>salad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98733" y="2787647"/>
            <a:ext cx="180020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vegetable</a:t>
            </a:r>
            <a:r>
              <a:rPr lang="cs-CZ" dirty="0" smtClean="0"/>
              <a:t> </a:t>
            </a:r>
            <a:r>
              <a:rPr lang="cs-CZ" dirty="0" err="1" smtClean="0"/>
              <a:t>salad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97494" y="3029184"/>
            <a:ext cx="7743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nuts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186141" y="3825691"/>
            <a:ext cx="151279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mushrooms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954896" y="4707641"/>
            <a:ext cx="111304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fruits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032448" y="175846"/>
            <a:ext cx="293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Vyber správný název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0557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HvThumb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0185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gHvThumb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0843" y="257290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661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imgHvThumb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56360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imgHvThumb" descr="&amp;Ccaron;okoláda v obalu 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458" y="4581128"/>
            <a:ext cx="1972816" cy="1972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imgHvThumb" descr="Zobrazit podrobnosti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581128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29849" y="550649"/>
            <a:ext cx="1322071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00803" y="1711359"/>
            <a:ext cx="127444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chocolate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01380" y="1156348"/>
            <a:ext cx="113137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pudding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59386" y="5798269"/>
            <a:ext cx="116871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pancake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75210" y="2798966"/>
            <a:ext cx="158417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candy</a:t>
            </a:r>
            <a:r>
              <a:rPr lang="cs-CZ" dirty="0" smtClean="0"/>
              <a:t>, </a:t>
            </a:r>
            <a:r>
              <a:rPr lang="cs-CZ" dirty="0" err="1" smtClean="0"/>
              <a:t>sweet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11459" y="1483556"/>
            <a:ext cx="79208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cake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84609" y="510949"/>
            <a:ext cx="1322071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3418" y="2798966"/>
            <a:ext cx="127444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chocolate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55497" y="3228949"/>
            <a:ext cx="113137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pudding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06525" y="4869160"/>
            <a:ext cx="116871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pancake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00548" y="4864767"/>
            <a:ext cx="158417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candy</a:t>
            </a:r>
            <a:r>
              <a:rPr lang="cs-CZ" dirty="0" smtClean="0"/>
              <a:t>, </a:t>
            </a:r>
            <a:r>
              <a:rPr lang="cs-CZ" dirty="0" err="1" smtClean="0"/>
              <a:t>sweet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48772" y="3865766"/>
            <a:ext cx="79208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cake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31600" y="5382870"/>
            <a:ext cx="1322071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29849" y="5310862"/>
            <a:ext cx="127444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chocolate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72169" y="5843877"/>
            <a:ext cx="113137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pudding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923918" y="3302634"/>
            <a:ext cx="116871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pancake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72169" y="971682"/>
            <a:ext cx="158417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candy</a:t>
            </a:r>
            <a:r>
              <a:rPr lang="cs-CZ" dirty="0" smtClean="0"/>
              <a:t>, </a:t>
            </a:r>
            <a:r>
              <a:rPr lang="cs-CZ" dirty="0" err="1" smtClean="0"/>
              <a:t>sweet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71254" y="3759998"/>
            <a:ext cx="79208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cake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2358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HvThumb" descr="Dv&amp;ecaron; sklenice mléka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18" b="9051"/>
          <a:stretch/>
        </p:blipFill>
        <p:spPr bwMode="auto">
          <a:xfrm>
            <a:off x="3815114" y="359977"/>
            <a:ext cx="1828800" cy="12514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gHvThumb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290" y="469551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6536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imgHvThumb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5342" y="2727017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imgHvThumb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59977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imgHvThumb" descr="Zobrazit podrobnosti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640337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imgHvThumb" descr="Zobrazit podrobnosti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1941" y="2592961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152328" y="376536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tea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45925" y="1777456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water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04309" y="4853498"/>
            <a:ext cx="120983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lemonade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3387895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juice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96182" y="1592790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milk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50160" y="3270173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wine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789511" y="1587808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coffee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15616" y="3917654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tea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24980" y="2908213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water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79675" y="5752564"/>
            <a:ext cx="120983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lemonade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44446" y="4645411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juice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74515" y="1587808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milk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579675" y="5222830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wine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636853" y="3724293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coffee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88369" y="2045374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tea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823301" y="399755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water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439798" y="2786034"/>
            <a:ext cx="120983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lemonade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823301" y="985710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juice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727158" y="5425248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milk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175342" y="1018345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wine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727158" y="6038017"/>
            <a:ext cx="83549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coffee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25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http://office.microsoft.com</a:t>
            </a:r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0655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41</TotalTime>
  <Words>296</Words>
  <Application>Microsoft Office PowerPoint</Application>
  <PresentationFormat>Předvádění na obrazovce (4:3)</PresentationFormat>
  <Paragraphs>110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Anotace </vt:lpstr>
      <vt:lpstr>Food and drink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0R63</dc:creator>
  <cp:lastModifiedBy>Markéta Březinová</cp:lastModifiedBy>
  <cp:revision>15</cp:revision>
  <dcterms:created xsi:type="dcterms:W3CDTF">2011-11-26T09:25:02Z</dcterms:created>
  <dcterms:modified xsi:type="dcterms:W3CDTF">2013-03-25T13:42:44Z</dcterms:modified>
</cp:coreProperties>
</file>