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7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VY_32_INOVACE_AJ_18_NATURE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668FDE-EA17-443E-BEA3-09B9A0ED9C69}" type="presOf" srcId="{D1D4F407-5343-4D3F-B5B9-D407B03CAEB4}" destId="{D005CE8C-CC26-4C3E-AC11-E15060ECD759}" srcOrd="0" destOrd="0" presId="urn:microsoft.com/office/officeart/2005/8/layout/target3"/>
    <dgm:cxn modelId="{A45ABBD3-E02B-4D54-AC15-304FE98E187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2FECB9-CFDB-416C-ABA5-9E7E028DA57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5ED226-B650-4FD5-8506-0E473D2823F4}" type="presOf" srcId="{D8197B8C-B260-4A16-BDF4-0947B075E274}" destId="{25B08C86-7E15-44DC-BE7F-FFB55DD49D12}" srcOrd="0" destOrd="0" presId="urn:microsoft.com/office/officeart/2005/8/layout/target3"/>
    <dgm:cxn modelId="{E76D3A30-8BF3-49D7-88D8-3C651E6D9CDA}" type="presOf" srcId="{D1B46980-6531-4606-95E6-44980827E919}" destId="{2BE915AB-18AA-4053-B92C-3BFC9ED204BB}" srcOrd="1" destOrd="0" presId="urn:microsoft.com/office/officeart/2005/8/layout/target3"/>
    <dgm:cxn modelId="{5ECF766B-B344-4D3F-BA7D-88BB91A4A882}" type="presOf" srcId="{757F3AB3-0718-4624-B441-E567A8F0AB56}" destId="{333A1088-737F-45CB-B68E-254E46348037}" srcOrd="0" destOrd="0" presId="urn:microsoft.com/office/officeart/2005/8/layout/target3"/>
    <dgm:cxn modelId="{C0F78BAC-CA21-40DB-A26E-985FB898CC61}" type="presOf" srcId="{B651F6E3-6281-48DB-9319-2AEAFDAE7572}" destId="{619D679B-A015-4ECF-8348-D1034C574F40}" srcOrd="0" destOrd="0" presId="urn:microsoft.com/office/officeart/2005/8/layout/target3"/>
    <dgm:cxn modelId="{8222541F-27B3-47E9-8B3E-9F03F48DC0B7}" type="presOf" srcId="{4C35D32F-0EAB-4CD7-82EE-45574DC2A586}" destId="{8BEBB6EC-1DAA-4CAC-8A25-BC0FCBD5DBD5}" srcOrd="0" destOrd="0" presId="urn:microsoft.com/office/officeart/2005/8/layout/target3"/>
    <dgm:cxn modelId="{8864A7F1-A2B5-479D-A1EC-ADD5B721F07C}" type="presOf" srcId="{4C35D32F-0EAB-4CD7-82EE-45574DC2A586}" destId="{890E4F0B-2866-4A3F-A3C7-2A14B1797930}" srcOrd="1" destOrd="0" presId="urn:microsoft.com/office/officeart/2005/8/layout/target3"/>
    <dgm:cxn modelId="{BD7771B5-445A-47A2-8D04-3CE5E07C00C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089FFB0-4EAB-4191-99BC-125189D8BB0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C685BA8-5F53-489D-A0DE-6F01DC2D114F}" type="presParOf" srcId="{333A1088-737F-45CB-B68E-254E46348037}" destId="{F5ABB229-8D3B-4694-996A-96F23CF14429}" srcOrd="0" destOrd="0" presId="urn:microsoft.com/office/officeart/2005/8/layout/target3"/>
    <dgm:cxn modelId="{472A7DCE-67E6-45E2-B675-9C5240A52E79}" type="presParOf" srcId="{333A1088-737F-45CB-B68E-254E46348037}" destId="{F41139FD-01EE-4571-8B17-4FB00FC51163}" srcOrd="1" destOrd="0" presId="urn:microsoft.com/office/officeart/2005/8/layout/target3"/>
    <dgm:cxn modelId="{E01C16A8-7D94-4AB8-99D9-3BCDE576721D}" type="presParOf" srcId="{333A1088-737F-45CB-B68E-254E46348037}" destId="{D005CE8C-CC26-4C3E-AC11-E15060ECD759}" srcOrd="2" destOrd="0" presId="urn:microsoft.com/office/officeart/2005/8/layout/target3"/>
    <dgm:cxn modelId="{03412A04-12D8-4697-A3B3-7505789B94CA}" type="presParOf" srcId="{333A1088-737F-45CB-B68E-254E46348037}" destId="{2C702D82-9B77-49B7-9568-BB8EB47C3372}" srcOrd="3" destOrd="0" presId="urn:microsoft.com/office/officeart/2005/8/layout/target3"/>
    <dgm:cxn modelId="{ABB4C89D-155E-4077-B3AF-D010F36FC490}" type="presParOf" srcId="{333A1088-737F-45CB-B68E-254E46348037}" destId="{A52A0455-90FF-4808-ABD0-F02540D31D5A}" srcOrd="4" destOrd="0" presId="urn:microsoft.com/office/officeart/2005/8/layout/target3"/>
    <dgm:cxn modelId="{6DB30EC7-F608-4AE2-98E7-671220F30D81}" type="presParOf" srcId="{333A1088-737F-45CB-B68E-254E46348037}" destId="{6140AFEC-043D-4C43-A2F9-D0F5331DF3A3}" srcOrd="5" destOrd="0" presId="urn:microsoft.com/office/officeart/2005/8/layout/target3"/>
    <dgm:cxn modelId="{10C2F0B9-5D79-4A4B-BFC7-1DC52EBE65BD}" type="presParOf" srcId="{333A1088-737F-45CB-B68E-254E46348037}" destId="{9358AC05-5D7D-4327-9F80-1AD486AEA664}" srcOrd="6" destOrd="0" presId="urn:microsoft.com/office/officeart/2005/8/layout/target3"/>
    <dgm:cxn modelId="{FA05F59F-47EE-4001-A82A-D289122B68FF}" type="presParOf" srcId="{333A1088-737F-45CB-B68E-254E46348037}" destId="{313FC574-E1CD-4FB4-B054-0B805CE0447D}" srcOrd="7" destOrd="0" presId="urn:microsoft.com/office/officeart/2005/8/layout/target3"/>
    <dgm:cxn modelId="{D1A3E84C-A795-4DEA-9FAB-9F7B6E1EE274}" type="presParOf" srcId="{333A1088-737F-45CB-B68E-254E46348037}" destId="{619D679B-A015-4ECF-8348-D1034C574F40}" srcOrd="8" destOrd="0" presId="urn:microsoft.com/office/officeart/2005/8/layout/target3"/>
    <dgm:cxn modelId="{7F4B1E52-277C-4785-BAF0-A10FEAE8C7DC}" type="presParOf" srcId="{333A1088-737F-45CB-B68E-254E46348037}" destId="{322283A8-4A27-4CDA-BAE3-F381106A9174}" srcOrd="9" destOrd="0" presId="urn:microsoft.com/office/officeart/2005/8/layout/target3"/>
    <dgm:cxn modelId="{0E8F3F5B-7CFF-4211-B7D7-68564DF22F8B}" type="presParOf" srcId="{333A1088-737F-45CB-B68E-254E46348037}" destId="{FFC9F71D-1B4F-4AD9-A4A6-86ADEFC8AF5C}" srcOrd="10" destOrd="0" presId="urn:microsoft.com/office/officeart/2005/8/layout/target3"/>
    <dgm:cxn modelId="{D0717760-78F7-43FA-BA05-6F88D0C23C5C}" type="presParOf" srcId="{333A1088-737F-45CB-B68E-254E46348037}" destId="{25B08C86-7E15-44DC-BE7F-FFB55DD49D12}" srcOrd="11" destOrd="0" presId="urn:microsoft.com/office/officeart/2005/8/layout/target3"/>
    <dgm:cxn modelId="{7F045C25-11B6-4726-BE16-E0A25C989F95}" type="presParOf" srcId="{333A1088-737F-45CB-B68E-254E46348037}" destId="{76644BE8-9D7C-4C09-B250-3D10AF48CBB7}" srcOrd="12" destOrd="0" presId="urn:microsoft.com/office/officeart/2005/8/layout/target3"/>
    <dgm:cxn modelId="{23B7A4BF-D161-4D99-9FEB-CF7DE46E1534}" type="presParOf" srcId="{333A1088-737F-45CB-B68E-254E46348037}" destId="{EE85B701-7295-41C0-BA7A-34D3756A2AE6}" srcOrd="13" destOrd="0" presId="urn:microsoft.com/office/officeart/2005/8/layout/target3"/>
    <dgm:cxn modelId="{47BFA2F4-2EB9-4B48-B920-88EFDB1825FD}" type="presParOf" srcId="{333A1088-737F-45CB-B68E-254E46348037}" destId="{8BEBB6EC-1DAA-4CAC-8A25-BC0FCBD5DBD5}" srcOrd="14" destOrd="0" presId="urn:microsoft.com/office/officeart/2005/8/layout/target3"/>
    <dgm:cxn modelId="{1FE3591F-5948-46C7-9F61-75BB87DAC523}" type="presParOf" srcId="{333A1088-737F-45CB-B68E-254E46348037}" destId="{AED2198E-93D5-4001-81B4-73124B309672}" srcOrd="15" destOrd="0" presId="urn:microsoft.com/office/officeart/2005/8/layout/target3"/>
    <dgm:cxn modelId="{B7D68091-D9D7-45CE-9E11-F1B09501ED95}" type="presParOf" srcId="{333A1088-737F-45CB-B68E-254E46348037}" destId="{2BE915AB-18AA-4053-B92C-3BFC9ED204BB}" srcOrd="16" destOrd="0" presId="urn:microsoft.com/office/officeart/2005/8/layout/target3"/>
    <dgm:cxn modelId="{DDCF79B6-874D-4721-80F4-E459EA4C86E3}" type="presParOf" srcId="{333A1088-737F-45CB-B68E-254E46348037}" destId="{6BB5E863-4638-4E1D-BFDE-399D028AC4ED}" srcOrd="17" destOrd="0" presId="urn:microsoft.com/office/officeart/2005/8/layout/target3"/>
    <dgm:cxn modelId="{5DC2DD34-F4D9-4FE8-AB6A-D8F5321040A1}" type="presParOf" srcId="{333A1088-737F-45CB-B68E-254E46348037}" destId="{5A5FFA88-C948-4069-8E93-59FA12366E83}" srcOrd="18" destOrd="0" presId="urn:microsoft.com/office/officeart/2005/8/layout/target3"/>
    <dgm:cxn modelId="{18E5813E-FEF1-41FE-809F-E4C76CA2C0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VY_32_INOVACE_AJ_18_NATURE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5.jpeg"/><Relationship Id="rId7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4.jpeg"/><Relationship Id="rId7" Type="http://schemas.openxmlformats.org/officeDocument/2006/relationships/image" Target="../media/image10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86539504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19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slovní zásoby na téma </a:t>
            </a:r>
            <a:r>
              <a:rPr lang="cs-CZ" i="1" dirty="0" smtClean="0">
                <a:solidFill>
                  <a:schemeClr val="tx1"/>
                </a:solidFill>
              </a:rPr>
              <a:t>příroda, </a:t>
            </a:r>
            <a:r>
              <a:rPr lang="cs-CZ" i="1" dirty="0">
                <a:solidFill>
                  <a:schemeClr val="tx1"/>
                </a:solidFill>
              </a:rPr>
              <a:t>tvorba </a:t>
            </a:r>
            <a:r>
              <a:rPr lang="cs-CZ" i="1" dirty="0" smtClean="0">
                <a:solidFill>
                  <a:schemeClr val="tx1"/>
                </a:solidFill>
              </a:rPr>
              <a:t>vět, </a:t>
            </a:r>
            <a:r>
              <a:rPr lang="cs-CZ" i="1" dirty="0">
                <a:solidFill>
                  <a:schemeClr val="tx1"/>
                </a:solidFill>
              </a:rPr>
              <a:t>součástí jsou jednoduché úkoly na procvičení názvů </a:t>
            </a:r>
            <a:r>
              <a:rPr lang="cs-CZ" i="1" dirty="0" smtClean="0">
                <a:solidFill>
                  <a:schemeClr val="tx1"/>
                </a:solidFill>
              </a:rPr>
              <a:t>živé a neživé přírody.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/>
                </a:solidFill>
              </a:rPr>
              <a:t>Seznámit se s učivem, upevnit </a:t>
            </a:r>
            <a:r>
              <a:rPr lang="cs-CZ" i="1" dirty="0" smtClean="0">
                <a:solidFill>
                  <a:schemeClr val="tx1"/>
                </a:solidFill>
              </a:rPr>
              <a:t>a </a:t>
            </a:r>
            <a:r>
              <a:rPr lang="cs-CZ" i="1" dirty="0">
                <a:solidFill>
                  <a:schemeClr val="tx1"/>
                </a:solidFill>
              </a:rPr>
              <a:t>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>
                <a:solidFill>
                  <a:schemeClr val="tx1"/>
                </a:solidFill>
              </a:rPr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8. ročník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 22.5.2012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142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Algerian" pitchFamily="82" charset="0"/>
              </a:rPr>
              <a:t>NATURE</a:t>
            </a:r>
            <a:endParaRPr lang="cs-CZ" sz="4800" b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Příroda</a:t>
            </a:r>
            <a:endParaRPr lang="cs-CZ" sz="2400" dirty="0"/>
          </a:p>
        </p:txBody>
      </p:sp>
      <p:pic>
        <p:nvPicPr>
          <p:cNvPr id="1027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92696"/>
            <a:ext cx="2736304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279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092" y="90872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3" t="17006" r="24242" b="33009"/>
          <a:stretch/>
        </p:blipFill>
        <p:spPr bwMode="auto">
          <a:xfrm>
            <a:off x="3737715" y="2773199"/>
            <a:ext cx="1738777" cy="1459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167" y="295777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imgHvThumb" descr="Chomá&amp;ccaron;e mrak&amp;uring; na neb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45337"/>
            <a:ext cx="23042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1728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692696"/>
            <a:ext cx="216024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- Země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40351" y="4601904"/>
            <a:ext cx="194421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Stars</a:t>
            </a:r>
            <a:r>
              <a:rPr lang="cs-CZ" dirty="0" smtClean="0"/>
              <a:t> - hvězdy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06282" y="2729151"/>
            <a:ext cx="173065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Moon</a:t>
            </a:r>
            <a:r>
              <a:rPr lang="cs-CZ" dirty="0" smtClean="0"/>
              <a:t> - Měsíc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16343" y="5584394"/>
            <a:ext cx="164375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Sky</a:t>
            </a:r>
            <a:r>
              <a:rPr lang="cs-CZ" dirty="0" smtClean="0"/>
              <a:t> - obloha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1248529"/>
            <a:ext cx="15841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Sun - slunce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307395"/>
            <a:ext cx="4176464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věty..</a:t>
            </a:r>
          </a:p>
          <a:p>
            <a:r>
              <a:rPr lang="cs-CZ" sz="2000" dirty="0" err="1" smtClean="0"/>
              <a:t>Ther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blue </a:t>
            </a:r>
            <a:r>
              <a:rPr lang="cs-CZ" sz="2000" dirty="0" err="1" smtClean="0"/>
              <a:t>Moon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stars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404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 animBg="1"/>
      <p:bldP spid="13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92696"/>
            <a:ext cx="2338148" cy="2338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155126" cy="2155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imgHvThumb" descr="Strom v prázdném pol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01" t="13410" r="19050" b="44671"/>
          <a:stretch/>
        </p:blipFill>
        <p:spPr bwMode="auto">
          <a:xfrm>
            <a:off x="5761929" y="3483022"/>
            <a:ext cx="2178492" cy="1453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9638" b="16725"/>
          <a:stretch/>
        </p:blipFill>
        <p:spPr bwMode="auto">
          <a:xfrm>
            <a:off x="3203848" y="4164414"/>
            <a:ext cx="1594404" cy="2029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71696" y="581765"/>
            <a:ext cx="222059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Wood</a:t>
            </a:r>
            <a:r>
              <a:rPr lang="cs-CZ" dirty="0" smtClean="0"/>
              <a:t> - les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1061781"/>
            <a:ext cx="201622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Meadow</a:t>
            </a:r>
            <a:r>
              <a:rPr lang="cs-CZ" dirty="0" smtClean="0"/>
              <a:t> - louka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11446" y="3030844"/>
            <a:ext cx="198084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Flowers</a:t>
            </a:r>
            <a:r>
              <a:rPr lang="cs-CZ" dirty="0" smtClean="0"/>
              <a:t> - květiny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6017" y="5824326"/>
            <a:ext cx="183135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Animal - zvíře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82156" y="4670162"/>
            <a:ext cx="147827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Tree</a:t>
            </a:r>
            <a:r>
              <a:rPr lang="cs-CZ" dirty="0" smtClean="0"/>
              <a:t> - strom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158987" y="5316494"/>
            <a:ext cx="3384376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How</a:t>
            </a:r>
            <a:r>
              <a:rPr lang="cs-CZ" sz="2000" b="1" dirty="0" smtClean="0">
                <a:solidFill>
                  <a:srgbClr val="FF0000"/>
                </a:solidFill>
              </a:rPr>
              <a:t> many? Kolik?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animal.</a:t>
            </a:r>
          </a:p>
          <a:p>
            <a:r>
              <a:rPr lang="cs-CZ" sz="2000" dirty="0" err="1" smtClean="0"/>
              <a:t>Thee</a:t>
            </a:r>
            <a:r>
              <a:rPr lang="cs-CZ" sz="2000" dirty="0" smtClean="0"/>
              <a:t> </a:t>
            </a:r>
            <a:r>
              <a:rPr lang="cs-CZ" sz="2000" dirty="0" smtClean="0"/>
              <a:t>are many </a:t>
            </a:r>
            <a:r>
              <a:rPr lang="cs-CZ" sz="2000" dirty="0" err="1" smtClean="0"/>
              <a:t>flowers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122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imgHvThumb" descr="Kupka kamen&amp;uring; a oblázk&amp;uring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144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imgHvThumb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86691"/>
            <a:ext cx="2764904" cy="2764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44827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72" b="18577"/>
          <a:stretch/>
        </p:blipFill>
        <p:spPr bwMode="auto">
          <a:xfrm>
            <a:off x="4153388" y="3463635"/>
            <a:ext cx="2189228" cy="141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988" y="125127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11760" y="692696"/>
            <a:ext cx="194421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Stones</a:t>
            </a:r>
            <a:r>
              <a:rPr lang="cs-CZ" dirty="0" smtClean="0"/>
              <a:t> - kamení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69022" y="5098829"/>
            <a:ext cx="211089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Mountains</a:t>
            </a:r>
            <a:r>
              <a:rPr lang="cs-CZ" dirty="0" smtClean="0"/>
              <a:t> - hory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5316" y="2558534"/>
            <a:ext cx="129614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r>
              <a:rPr lang="cs-CZ" dirty="0" smtClean="0"/>
              <a:t> - ryba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01188" y="1057256"/>
            <a:ext cx="17969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Sea</a:t>
            </a:r>
            <a:r>
              <a:rPr lang="cs-CZ" dirty="0" smtClean="0"/>
              <a:t> - moře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22776" y="4365104"/>
            <a:ext cx="174268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River - řeka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53388" y="5098829"/>
            <a:ext cx="4044788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věty…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fish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are a big </a:t>
            </a:r>
            <a:r>
              <a:rPr lang="cs-CZ" sz="2000" dirty="0" err="1" smtClean="0"/>
              <a:t>mountans</a:t>
            </a:r>
            <a:r>
              <a:rPr lang="cs-CZ" sz="2000" dirty="0" smtClean="0"/>
              <a:t>..</a:t>
            </a:r>
          </a:p>
          <a:p>
            <a:r>
              <a:rPr lang="cs-CZ" sz="2000" dirty="0" smtClean="0"/>
              <a:t>(long, </a:t>
            </a:r>
            <a:r>
              <a:rPr lang="cs-CZ" sz="2000" dirty="0" err="1" smtClean="0"/>
              <a:t>tall</a:t>
            </a:r>
            <a:r>
              <a:rPr lang="cs-CZ" sz="2000" dirty="0" smtClean="0"/>
              <a:t>…)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2893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519" y="2340311"/>
            <a:ext cx="1304325" cy="130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3" t="17006" r="24242" b="33009"/>
          <a:stretch/>
        </p:blipFill>
        <p:spPr bwMode="auto">
          <a:xfrm>
            <a:off x="1024311" y="4786569"/>
            <a:ext cx="1129128" cy="947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594" y="3199774"/>
            <a:ext cx="1366727" cy="1366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Chomá&amp;ccaron;e mrak&amp;uring; na neb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234" y="2741691"/>
            <a:ext cx="1640144" cy="1640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763" y="1196752"/>
            <a:ext cx="1328225" cy="132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09215" y="1716024"/>
            <a:ext cx="135049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00522" y="4197169"/>
            <a:ext cx="7406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Stars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06964" y="1860864"/>
            <a:ext cx="96388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58969" y="5075840"/>
            <a:ext cx="69136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Sky</a:t>
            </a:r>
            <a:endParaRPr lang="cs-CZ" dirty="0"/>
          </a:p>
        </p:txBody>
      </p:sp>
      <p:pic>
        <p:nvPicPr>
          <p:cNvPr id="13" name="imgHvThumb" descr="Strom v prázdném poli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01" t="13410" r="19050" b="44671"/>
          <a:stretch/>
        </p:blipFill>
        <p:spPr bwMode="auto">
          <a:xfrm>
            <a:off x="4553747" y="859635"/>
            <a:ext cx="2178492" cy="1453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183751" y="1346692"/>
            <a:ext cx="73913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Tree</a:t>
            </a:r>
            <a:endParaRPr lang="cs-CZ" dirty="0"/>
          </a:p>
        </p:txBody>
      </p:sp>
      <p:pic>
        <p:nvPicPr>
          <p:cNvPr id="15" name="imgHvThumb" descr="Zobrazit podrobnosti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14" b="8790"/>
          <a:stretch/>
        </p:blipFill>
        <p:spPr bwMode="auto">
          <a:xfrm>
            <a:off x="3862074" y="4827051"/>
            <a:ext cx="1828800" cy="1559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804248" y="879196"/>
            <a:ext cx="174026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Wood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87614" y="3875816"/>
            <a:ext cx="135049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9588" y="3459970"/>
            <a:ext cx="7406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Stars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52988" y="4642385"/>
            <a:ext cx="96388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Moon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25169" y="3192431"/>
            <a:ext cx="69136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57421" y="3414509"/>
            <a:ext cx="66835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13619" y="5919109"/>
            <a:ext cx="73913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13056" y="5444352"/>
            <a:ext cx="174026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Wood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08194" y="4989611"/>
            <a:ext cx="135049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334324" y="5549777"/>
            <a:ext cx="74065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Stars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93035" y="2155645"/>
            <a:ext cx="96388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Moon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43194" y="3882535"/>
            <a:ext cx="69136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Sky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736673" y="3691150"/>
            <a:ext cx="66835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Sun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91297" y="2967702"/>
            <a:ext cx="73913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Tree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334174" y="1248528"/>
            <a:ext cx="174026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Wood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620688"/>
            <a:ext cx="2501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 správně: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957421" y="4299239"/>
            <a:ext cx="73913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Tree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28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Kupka kamen&amp;uring; a oblázk&amp;uring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81" y="521514"/>
            <a:ext cx="1275394" cy="127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imgHvThumb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1" b="18043"/>
          <a:stretch/>
        </p:blipFill>
        <p:spPr bwMode="auto">
          <a:xfrm>
            <a:off x="6490009" y="2039660"/>
            <a:ext cx="2031855" cy="1285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04" b="30100"/>
          <a:stretch/>
        </p:blipFill>
        <p:spPr bwMode="auto">
          <a:xfrm>
            <a:off x="667422" y="3592117"/>
            <a:ext cx="2247649" cy="1258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72" b="18577"/>
          <a:stretch/>
        </p:blipFill>
        <p:spPr bwMode="auto">
          <a:xfrm>
            <a:off x="4993203" y="3596396"/>
            <a:ext cx="1819099" cy="1174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74" b="22515"/>
          <a:stretch/>
        </p:blipFill>
        <p:spPr bwMode="auto">
          <a:xfrm>
            <a:off x="2527814" y="5157192"/>
            <a:ext cx="1828800" cy="1033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03927" y="5119930"/>
            <a:ext cx="97210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Stones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3435868"/>
            <a:ext cx="1362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35733" y="6078450"/>
            <a:ext cx="64807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66822" y="4271479"/>
            <a:ext cx="7342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Sea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06193" y="2451665"/>
            <a:ext cx="8713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River</a:t>
            </a:r>
            <a:endParaRPr lang="cs-CZ" dirty="0"/>
          </a:p>
        </p:txBody>
      </p:sp>
      <p:pic>
        <p:nvPicPr>
          <p:cNvPr id="14" name="imgHvThumb" descr="Zobrazit podrobnosti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58" b="17194"/>
          <a:stretch/>
        </p:blipFill>
        <p:spPr bwMode="auto">
          <a:xfrm>
            <a:off x="4355976" y="791466"/>
            <a:ext cx="1510292" cy="968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imgHvThumb" descr="Zobrazit podrobnosti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0446" b="16725"/>
          <a:stretch/>
        </p:blipFill>
        <p:spPr bwMode="auto">
          <a:xfrm>
            <a:off x="6775138" y="5198703"/>
            <a:ext cx="1393596" cy="119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081942" y="4401308"/>
            <a:ext cx="99042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Flowers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78997" y="5489262"/>
            <a:ext cx="99975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Animal</a:t>
            </a:r>
            <a:endParaRPr lang="cs-CZ" dirty="0"/>
          </a:p>
        </p:txBody>
      </p:sp>
      <p:pic>
        <p:nvPicPr>
          <p:cNvPr id="18" name="imgHvThumb" descr="Zobrazit podrobnosti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96" b="20005"/>
          <a:stretch/>
        </p:blipFill>
        <p:spPr bwMode="auto">
          <a:xfrm>
            <a:off x="1876578" y="1904593"/>
            <a:ext cx="2089195" cy="134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983033" y="1535261"/>
            <a:ext cx="12107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Meadow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44371" y="3857172"/>
            <a:ext cx="97210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Stones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72458" y="3998852"/>
            <a:ext cx="1362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99647" y="5075892"/>
            <a:ext cx="64807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8619" y="2012457"/>
            <a:ext cx="7342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Sea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31344" y="5902141"/>
            <a:ext cx="8713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River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97201" y="1093145"/>
            <a:ext cx="99042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Flowers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05389" y="5610906"/>
            <a:ext cx="99975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Animal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2955" y="2876499"/>
            <a:ext cx="12107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Meadow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56614" y="907227"/>
            <a:ext cx="97210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Stones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28647" y="2876499"/>
            <a:ext cx="13627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Mountains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27639" y="500342"/>
            <a:ext cx="64807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1191" y="2451665"/>
            <a:ext cx="7342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Sea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41482" y="3592117"/>
            <a:ext cx="87134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River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3094" y="2017703"/>
            <a:ext cx="990422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Flowers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005268" y="685008"/>
            <a:ext cx="99975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Animal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623516" y="1367417"/>
            <a:ext cx="121070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Meadow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19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>
                <a:hlinkClick r:id="rId2"/>
              </a:rPr>
              <a:t>http://office.microsoft.com</a:t>
            </a:r>
            <a:r>
              <a:rPr lang="cs-CZ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04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</TotalTime>
  <Words>259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 </vt:lpstr>
      <vt:lpstr>NATURE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0R63</dc:creator>
  <cp:lastModifiedBy>Markéta Březinová</cp:lastModifiedBy>
  <cp:revision>6</cp:revision>
  <dcterms:created xsi:type="dcterms:W3CDTF">2011-10-05T11:29:34Z</dcterms:created>
  <dcterms:modified xsi:type="dcterms:W3CDTF">2013-03-08T16:47:17Z</dcterms:modified>
</cp:coreProperties>
</file>